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дробные части числа быстро и без ошибок.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нескольких частей от числа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6 классе встречаются части от числа
</a:t>
            </a:r>
            <a:endParaRPr lang="en-US" sz="2527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встречается в дробях, задачах на величины и коротких жизненных примерах: от половины пирога до трёх четвертей класса. Она помогает увидеть, как одно целое делится на равные доли и как дробь связана с реальной ситуацией.
</a:t>
            </a:r>
            <a:endParaRPr lang="en-US" sz="1395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1/2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простой пример дробной части: сначала находится одна равная доля, а затем при необходимости берётся больше таких долей.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означает, что целое делят на две равные части и берут одну из них.
</a:t>
            </a:r>
            <a:endParaRPr lang="en-US" sz="2376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темы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нескольких частей
</a:t>
            </a:r>
            <a:endParaRPr lang="en-US" sz="2239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работе с дробью и целым числом.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525" y="1438630"/>
            <a:ext cx="5890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6650" y="1430330"/>
            <a:ext cx="5049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1900" y="1455596"/>
            <a:ext cx="700500" cy="622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одной части как основа решения
</a:t>
            </a:r>
            <a:endParaRPr lang="en-US" sz="2125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одну часть, число делят на знаменатель дроби. Так получают размер одной равной доли, без которой невозможно правильно вычислить несколько частей.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примерах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найти 1/5 от 40, выполняют 40:5 и получают 8. Для 1/8 от 72 считают 72:8 и находят 9.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способ для разных дробей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остаётся одинаковым для любых дробей: сначала находится одна доля целого, а затем нужное количество таких долей берётся умножением.
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Круг, разделённый на равные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удобно делить на 4 равные части: сразу видно, где находится одна четверть и сколько таких долей составляет половина или три четверти. Равные сектора помогают не перепутать дробь.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на рисунке: круг и полоска
</a:t>
            </a:r>
            <a:endParaRPr lang="en-US" sz="2721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Полоска из одинаковых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Полоска из 12 клеток показывает, что все части должны быть одинаковыми по длине. На такой модели легко увидеть 2/6 и 3/6, а затем связать рисунок с вычислением.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нахождения одной доли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знаменатель, тем на большее число частей делят целое. Однако сам шаг вычисления остаётся одинаковым.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одна доля находится делением числа на знаменатель дроби; результаты различаются только из-за исходного числа.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6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одну долю: число делят на знаменатель дроби. Это первый и обязательный шаг, без которого невозможно получить верный результат.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найденную часть умножают на числитель. Так 3/5 от 40 вычисляют как 40:5=8, потом 8×3=24.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удобен в устных вычислениях, потому что позволяет быстро находить 2, 3 или 4 одинаковые доли без лишних действий.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несколько одинаковых частей
</a:t>
            </a:r>
            <a:endParaRPr lang="en-US" sz="264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64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вычисления
</a:t>
            </a:r>
            <a:endParaRPr lang="en-US" sz="271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видно, как один и тот же алгоритм работает для разных дробей.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показывает, на сколько частей делят число, а числитель — сколько таких частей нужно взять.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вычислительные примеры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часть от числа, сначала выполняют деление на знаменатель. Это показывает размер одной равной доли и делает решение понятным.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найденную долю умножают на числитель дроби. Для 4/7 от 35 запись можно представить как (35:7)×4.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дробь записана как a/b, общий вид решения всегда один: сначала 1/b, потом умножение на a.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запись помогает увидеть логику вычислений и не терять ни один шаг при решении задачи.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делением и умножением
</a:t>
            </a:r>
            <a:endParaRPr lang="en-US" sz="281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450" y="1438630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500" y="1430330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01900" y="1486730"/>
            <a:ext cx="700500" cy="560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от величин с единицами измерения
</a:t>
            </a:r>
            <a:endParaRPr lang="en-US" sz="221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часто описывают время: 1/2 часа равна 30 минутам, а 1/4 часа — 15 минутам. Здесь важно переводить результат в удобные единицы и не терять смысл измеряемой величины.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с длиной удобно переводить дробную часть в сантиметры или метры. Например, 1/4 метра — это 25 сантиметров, и такой переход помогает быстрее понимать ответ в реальной задаче.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и расстояние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массы и расстояния действует тот же принцип: 3/10 километра — это 300 метров, а любая часть величины сохраняет исходную единицу. Это делает вычисление не только верным, но и понятным.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в жизненных ситуациях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дробь по-разному выглядит в зависимости от величины, но смысл остаётся одинаковым: берётся часть целого.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дроби применимы в повседневных задачах с разными объектами и измерениями.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учебные примеры, составлено для презентации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умножить число на знаменатель вместо деления. Тогда ответ получается слишком большим и не соответствует смыслу дроби.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перепутать числитель и знаменатель. Знаменатель показывает, на сколько равных частей делят целое, а числитель — сколько таких частей берут.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спешит и не переводит величины в нужные единицы. Из-за этого ответ может быть правильным по числу, но неверным по записи.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всегда делать проверку. Если обратное действие возвращает исходное число, значит, вычисление выполнено верно и ход решения выбран правильно.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вычислении
</a:t>
            </a:r>
            <a:endParaRPr lang="en-US" sz="264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обратным действием
</a:t>
            </a:r>
            <a:endParaRPr lang="en-US" sz="227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проверить найденную дробную часть через обратные действия.
</a:t>
            </a:r>
            <a:endParaRPr lang="en-US" sz="10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Полоска из клеток для дробей 2/5 и 3/5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Целое, разделённое на равные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полоске из 30 клеток легко увидеть целое, разбитое на 5 одинаковых частей. Сначала определяется одна пятая: 30 делят на 5 и получают 6 клеток. После этого видно, сколько клеток занимают 2/5 и 3/5.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пятых наглядно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одна часть равна 6 клеткам, то 2/5 занимают 12 клеток. На рисунке это помогает быстро заметить, что дробь означает не случайный кусок, а именно две равные доли из пяти.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пятых и связь с целым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3/5 нужно взять три такие же части, то есть 18 клеток. Наглядная полоска показывает, как отдельные доли складываются в целое и почему дроби одного числа удобно сравнивать между собой.
</a:t>
            </a:r>
            <a:endParaRPr lang="en-US" sz="17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050721"/>
            <a:ext cx="4231200" cy="16862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с ответами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дробь переводится в ответ через одну долю и нужное число частей.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строках сначала находится одна равная часть, а затем она умножается на числитель. Способ остаётся одинаковым при разных дробях.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тренировочные примеры, составлено для презентации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вычислений на одном примере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схема помогает увидеть не только ответ, но и логику перехода от целого к одной части и затем к нескольким частям.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шагам видно, что дробь вида a/b удобно считать через деление на знаменатель и умножение на числитель.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48 : 6 × 4, составлено для презентации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450" y="1438630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2500" y="1430330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550" y="1430330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величин в одной задаче
</a:t>
            </a:r>
            <a:endParaRPr lang="en-US" sz="2656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число решается отдельно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есть несколько величин, для каждой выполняют своё вычисление. Нельзя брать один полученный ответ и автоматически переносить его на другое число, даже если дробь одинаковая.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смешивать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1/3 от 27 и 1/4 от 36 считаются по-разному, потому что числа разные. Внимательность к исходным данным помогает избежать путаницы и сохранить правильный порядок действий.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аккуратности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учат следить за каждым шагом решения, записывать промежуточный результат и проверять единицы измерения. Это особенно полезно, когда в одной задаче встречаются несколько чисел и действий.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 темы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покупок, приготовлении еды или распределении времени дроби помогают быстро определить половину, треть или четверть целого без долгих вычислений.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дроби нужны при решении задач, работе с величинами и проверке ответов. Они помогают понять, сколько именно составляет часть от заданного числа.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или в поездке умение находить части от числа помогает оценить расстояние, время и количество предметов. Это делает вычисления более уверенными и полезными.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теме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несколько частей от числа, сначала находят одну равную долю делением, а затем умножают её на нужное число частей. Этот способ работает всегда и легко проверяется обратно.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2026-05-24T17:07:33Z</dcterms:created>
  <dcterms:modified xsi:type="dcterms:W3CDTF">2026-05-24T17:07:33Z</dcterms:modified>
</cp:coreProperties>
</file>