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строения организмов: введение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состоят из клеток — основных единиц жизни.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клеточной теории в истории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XVII-XIX веках благодаря развитию микроскопии учёные впервые увидели клетки. Роберт Гук описал клетки в пробке, а открытия Шлейдена и Шванна заложили основы клеточной теории, показав её универсальность.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клеток Робертом Гуком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исследовал ткань пробки под микроскопом и ввёл термин «клетка» для описания обнаруженных им ячеек. Это стало началом микроскопического изучения живых организмов.
</a:t>
            </a:r>
            <a:endParaRPr lang="en-US" sz="947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ван Левенгука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Левенгук, используя собственноручно изготовленные микроскопы, наблюдал одноклеточные организмы, бактерии и сперматозоиды, доказывая существование мельчайших живых единиц в природе.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универсальности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первые микроскопические наблюдения показали, что клетки составляют все живые тела, способствуя формированию концепции о базовой роли клеток в жизни.
</a:t>
            </a:r>
            <a:endParaRPr lang="en-US" sz="99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клеточной структуры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растения и животные состоят из клеток, которые являются строительными блоками организма и важными функциональными единицами.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у разных организмов имеют похожее строение и содержат основные химические вещества, характерные для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клеток могут различаться, однако универсальные функции сохраняются во всех типах клеток.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объединяет знания о структуре организмов, отражая единство живой природы на клеточном уровне.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 Шлейдена и Шванна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разработки принципа, что каждая клетка происходит только от другой клетки путём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по биологии клетки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объяснил, как образуются новые клетки и стал ключевым для понимания биологических процессов в организме.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жизни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живая система, осуществляющая обмен веществ, рост и размножение. В ней присутствуют различные органоиды, обеспечивающие её функции: ядро, митохондрии и рибосомы.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особенности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растительные, животные, грибные и бактериальные клетки. Каждая группа обладает специфическими структурами и выполняет важные роли в организме.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количества клеток у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количестве клеток отражают уровень сложности и размер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имеют минимальное число клеток, тогда как у многоклеточных их количество достигает триллионов, обеспечивая сложные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биологии клетки, 2024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прокариотических и эукариотических клеток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между прокариотами и эукариотами по строению и функции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сложнее и крупнее, с выраженным ядром и специализированными органоидами.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клеточной биологии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светового микроскопа появилась возможность детально изучать структуру клеток и их органоидов, расширяя базовые знания о живой природе.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XX века позволила увидеть мельчайшие детали клетки, подтверждая различия между прокариотами и эукариотами и углубляя понимание клеточных процессов.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микроскопии в изучении клетки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клеточной теории сегодня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лежит в основе биологии и медицины, объясняя процессы жизнедеятельности и развития живых организмов.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клеточных механизмов помогает в изучении наследственных болезней и разработке новых методов диагностики.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используют знания клеточной теории для терапии, генной инженерии и регенеративной медицины.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в организме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имеют длинные отростки для передачи сигналов, мышечные клетки способны к сокращению, а эпителиальные покрывают поверхности и выполняют защитную функцию. Это разнообразие обеспечивает сложную работу организма.
</a:t>
            </a:r>
            <a:endParaRPr lang="en-US" sz="840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клеток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содержат хлоропласты для фотосинтеза и толстую клеточную стенку. Некоторые клетки выполняют защитные функции, а другие — транспорт веществ по всему растению.
</a:t>
            </a:r>
            <a:endParaRPr lang="en-US" sz="108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клеток у грибов и микроорганизмов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клетки имеют плотную клеточную стенку и выполняют роль разложения субстратов. Одноклеточные организмы, например, бактерии, выполняют все жизненные функции в одной клетке.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клеток: строение и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сравнительные размеры клеток живых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клеток варьируется от микроскопических бактерий до крупных яйцеклеток млекопитающих.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сильно различаются, отражая особенности их функций и видов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обновлено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энергетические органоиды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деятельность клетки, содержит ДНК. Митохондрии обеспечивают энергию, превращая питательные вещества в АТФ. Это главные центры управления и энергии.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и 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белки. Эндоплазматическая сеть и комплекс Гольджи отвечают за транспорт, обработку и упаковку молекул внутри клетки.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ключевых органоидов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жизнедеятельности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включает поступление питательных веществ, их переработку и удаление отходов, что поддерживает жизнедеятельность клетки.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это процесс превращения органических веществ в энергию, необходимую для всех клеточных функций.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деление обеспечивают увеличение числа клеток и замещение старых, сохраняя здоровье тканей.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позволяет им выполнять разные функции, обеспечивая сложную работу многоклеточного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образование двух идентичных клеток для роста и ремонта тканей, сохраняя количество и структуру хромосом.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при формировании половых клеток, уменьшая число хромосом вдвое и обеспечивая генетическое разнообразие потомков.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митозом и мейозом критичны для поддержания стабильности генетической информации и разнообразия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клеточного деления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митотического деления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от подготовки к образованию двух дочерних клеток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колонии и многоклеточные организмы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колонии, как у вольвокса, представляют собой объединение однородных клеток, сохраняющих самостоятельность и обеспечивающих простые совместные функции.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многоклеточных организмах клетки дифференцируются, образуя ткани и органы с разными функциями, что позволяет сложные биологические процессы и взаимодействие.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3" y="1935209"/>
            <a:ext cx="497479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структурные и функциональные особенности, характерные для растительных и животных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обусловливают особенности питания, роста и приспособления к среде у растений 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Университетская справка,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клетками растений и животных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клеточной теории в науке и медицине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клеток в лаборатории помогает изучать процессы болезни и разрабатывать методы лечения.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клеточных знаний позволяет изменять генетический материал для создания новых лекарств и сельскохозяйственных культур.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Регенеративная 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лежит в основе методов восстановления повреждённых тканей и органов через стволовые клетки.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клетки помогает выявлять причины заболеваний и создавать эффективные диагностические тесты.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— фундамент жизни 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теория раскрывает основы всех живых существ и даёт инструмент для изучения, лечения и понимания жизни на глубоком уровне.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2026-05-09T07:35:10Z</dcterms:created>
  <dcterms:modified xsi:type="dcterms:W3CDTF">2026-05-09T07:35:10Z</dcterms:modified>
</cp:coreProperties>
</file>