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мышцы двигают тело, получают команды и расходуют энергию.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 и её регуляция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движение требует согласованной работы
</a:t>
            </a:r>
            <a:endParaRPr lang="en-US" sz="3031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теле человека более 600 мышц, но любое движение возникает только при согласованной работе мышц, костей и нервов. Скелетные мышцы действуют парами, а сила зависит от числа волокон и частоты сигналов.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скелетной мышцы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945450" y="1215575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Пучки волокон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45450" y="1404871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мышца построена из пучков мышечных волокон, соединённых между собой прочной соединительной тканью. Она помогает удерживать форму мышцы и передавать усилие к сухожилиям.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945450" y="4181925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Нервное управление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945450" y="4371221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подают мышце команды и точно регулируют её работу. Благодаря этому человек может не только бегать и прыгать, но и выполнять мелкие движения.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945450" y="3440338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кислород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945450" y="3629634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мышце подходят кровеносные сосуды, которые доставляют кислород и питательные вещества. Без этого мышечные клетки не могут долго работать и быстро теряют силу.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945450" y="2698750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белки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45450" y="2888046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сокращения составляют белки актин и миозин. Их взаимодействие запускает уменьшение длины мышечного волокна, а затем и всей мышцы.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945450" y="1957163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нити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945450" y="2146459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каждого волокна находятся миофибриллы — тонкие сократительные структуры, которые обеспечивают укорочение мышцы. Именно они делают возможным движение при сокращении.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волокно под микроскопом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волокно — это очень длинная многоядерная клетка. Такая форма помогает ему сокращаться сразу на значительной длине и выполнять сильную работу.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клетка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не связано с укорачиванием самих нитей. Они лишь сдвигаются относительно друг друга, поэтому мышца меняет длину и развивает усилие.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сокращения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волокно выглядит полосатым. Исчерченность появляется из-за чередования участков с разным расположением нитей актина и миозина.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Поперечная исчерченность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Саркомер — основная сократительная единица мышцы. Когда саркомеры укорачиваются одновременно, сокращается всё мышечное волокно, а затем и мышца.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Саркомер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мышечное сокращение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нервного сигнала до сокращения мышцы.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50" y="2901347"/>
            <a:ext cx="2697000" cy="1964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 и кальция в работе мышцы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даёт энергию миозиновым головкам, которые словно маленькие «моторы» выполняют работу в мышечном волокне. Без АТФ сокращение становится невозможным.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интенсивной работы в мышцах накапливаются продукты обмена веществ. Из-за этого появляется ощущение тяжести, жжения и общей усталости.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нагрузки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кальция открывают путь к взаимодействию актина и миозина. Именно они включают механизм сокращения после поступления нервного сигнала.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сокращения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нужен не только для сокращения, но и для последующего расслабления. После работы мышца должна вернуть исходное состояние, иначе движение будет нарушено.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Расслабление мышцы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327244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АТФ или кислорода не хватает, мышца работает слабее и быстрее утомляется. Организм уже не успевает полностью обеспечивать клетки энергией.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27242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усталость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при мышечной работе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усилия опираются на быстрые, но небольшие запасы энергии, а длительная работа — на более экономичное дыхание.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нагрузка, тем важнее аэробное дыхание; при резком усилии сначала помогают самые быстрые источники.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биологии: источники энергии в мышцах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3285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862" y="2670575"/>
            <a:ext cx="161625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6498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мышечной работы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Статическая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 напряжена, но почти не укорачивается. Так происходит, когда человек долго держит портфель, стоит на месте или сохраняет одну позу.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чередуют сокращение и расслабление, создавая движение. Такой режим виден при ходьбе, беге, письме, жевании и подъёме по лестнице.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мышцы действуют не поодиночке, а согласованно. Это делает движения точнее, плавнее и помогает экономить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мышечной ткани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три типа мышечной ткани по управлению, скорости сокращения и расположению в организме.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типа мышечной ткани своя задача: движение тела, работа сердца или сокращение внутренних органов.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Антагонисты и синергисты в движении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Антагонисты выполняют противоположные действия. Например, бицепс сгибает руку в локте, а трицепс разгибает её, поэтому движение получается управляемым и точным.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Мышцы-антагонисты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мышцы действуют согласованно, суставы меньше перегружаются, а движения становятся плавными. Это особенно важно при беге, прыжках и письме.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согласования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Синергисты работают в одном направлении и помогают друг другу. Такое сотрудничество усиливает движение и делает его более устойчивым.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Мышцы-синергисты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мышц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71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начинается в головном и спинном мозге: они посылают сигнал по двигательным нервам. Без этой команды скелетная мышца не сокращается, потому что она работает только под управлением нервной системы.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670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из мозга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69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приходят нервные импульсы, тем активнее мышца сокращается. При слабом сигнале она работает спокойно, а при частом — развивает большую силу и быстрее выполняет нужное действие.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368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импульсов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6967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нервная клетка управляет группой мышечных волокон, которую называют двигательной единицей. Когда включается больше таких единиц, сокращение становится сильнее и точнее, а движение — более уверенным.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46942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Двигательные единицы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757033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доходит до нервно-мышечного синапса, где сигнал передаётся мышечному волокну. Так нервная клетка словно «передаёт эстафету» мышце и запускает её ответ.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57008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через синапс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095900" y="4337826"/>
            <a:ext cx="67689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помогает не только усиливать движение, но и согласовывать работу разных мышц. Благодаря этому мы можем писать, прыгать, держать равновесие и выполнять точные действия.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095800" y="4083475"/>
            <a:ext cx="67689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координация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как быстрый путь управления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рефлекторной дуги: сигнал проходит путь от рецептора к спинному мозгу и обратно к мышце без долгой обработки в коре больших полушарий.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утомление мышц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утомление влияет не один фактор, а их сочетание. Особенно заметно оно при длительной работе без пауз, когда мышцам не хватает кислорода и времени на восстановление.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чередуются нагрузка и отдых, тем медленнее нарастает усталость и тем дольше сохраняется сила движений.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«Работа мышц»; значения условно отражают выраженность факторов.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тренировка изменяет мышцы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учатся включаться в работу точнее, а движения становятся более скоординированными. После упражнений может ощущаться лёгкая усталость, потому что организм привыкает к нагрузке.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постоянных занятиях увеличиваются сила и выносливость, улучшается кровоснабжение мышц. Организм быстрее доставляет к ним кислород и питательные вещества.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нагрузку повышают разумно и с разминкой, мышцы развиваются без лишнего риска. Резкий старт, наоборот, может вызвать растяжение, судороги и перегрузку суставов.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осанка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спина держит школьный рюкзак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спины помогают удерживать корпус и распределять вес рюкзака. Если они достаточно сильные, спина меньше устаёт, а плечи не опускаются вперёд. Тогда легче сохранять ровное положение за партой и при ходьбе.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 — опора для тела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живота поддерживают позвоночник спереди и помогают сохранять устойчивость. Они работают не только при движении, но и тогда, когда нужно долго сидеть или стоять без лишнего напряжения.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Шея и привычка смотреть прямо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шеи удерживают голову, которая сама по себе довольно тяжёлая. Когда они слабы, человек быстрее сутулится и наклоняет голову вперёд. Из-за этого осанка портится, а усталость приходит раньше.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на мышцы влияет не только спорт, но и ежедневный режим: движение, отдых, вода, питание и правильная техника.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Регулярность, отдых и подготовка к нагрузке защищают мышцы лучше, чем редкие интенсивные тренировки.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«Гигиена мышечной системы».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факторы и риски для мышц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мышцы сокращаются по-разному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волокна помогают мышцам выполнять разные задачи: одни подходят для силы, другие — для выносливости, третьи соединяют оба качества.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волокон влияет на спортивные способности, но тренировка может улучшать выносливость и силу независимо от исходных особенностей.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наглядности; доли волокон приведены условно, так как их соотношение различается у разных людей и мышц.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238" y="1689200"/>
            <a:ext cx="20212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275" y="1689200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3100" y="1689200"/>
            <a:ext cx="32340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5100" y="1695740"/>
            <a:ext cx="387900" cy="31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59350" y="1695740"/>
            <a:ext cx="387900" cy="31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мышечной системы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прогулка, зарядка или активная игра помогают мышцам работать лучше. Постоянное движение поддерживает кровоснабжение и снижает чувство скованности после долгого сидения.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мышцам для нормальной работы и восстановления после нагрузки. Если пить мало, утомление наступает быстрее, а движения становятся менее точными и менее уверенными.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 мышц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роста и восстановления мышцам нужны белки, железо и витамины группы B. Полноценное питание помогает телу получать вещества, которые участвуют в образовании энергии.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по возрасту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должны соответствовать возрасту и подготовке. Слишком тяжёлая работа быстро вызывает усталость, а разумно подобранная нагрузка укрепляет мышцы без лишнего риска.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сон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 мышцам нужен отдых, а организму — сон. Во время восстановления мышцы лучше справляются со следующими занятиями, а риск перенапряжения становится меньше.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мышц и первая помощь
</a:t>
            </a:r>
            <a:endParaRPr lang="en-US" sz="2894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судороге мышца непроизвольно и резко сжимается, поэтому важно остановиться и дать ей покой. Помогает мягкое растяжение, спокойное дыхание и постепенное восстановление движения.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боль сильная, конечность плохо двигается или появляется заметный отёк, нельзя продолжать нагрузку. В такой ситуации нужно сообщить взрослым и обратиться к врачу как можно скорее.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удара или неудачного движения нужно уменьшить нагрузку на повреждённую область. Холод помогает снизить боль и отёк, а дальнейшие действия зависят от самочувствия и совета взрослого.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или растяжение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работе мышц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работают благодаря сигналам нервной системы, энергии АТФ и точному взаимодействию актина и миозина. Их сила зависит от тренировки, отдыха, питания и привычки беречь своё тело.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2026-05-31T20:57:50Z</dcterms:created>
  <dcterms:modified xsi:type="dcterms:W3CDTF">2026-05-31T20:57:50Z</dcterms:modified>
</cp:coreProperties>
</file>