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разнообразная группа животных, насчитывающая более миллиона видов.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Членистоногие: ключ к разнообразию животного мира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история развития членистоногих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возникли свыше 500 миллионов лет назад. Их эволюция дала начало множеству видов с разнообразными формами, что подтверждается ископаемыми, включая трилобитов и исследованиями Чарльза Дарвина.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членистоногих: основные особенности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членистоногих состоит из головы, груди (или головогруди) и брюшка. Такое деление даёт возможность специализации органов и конечностей.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хитиновый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покров из хитина защищает внутренние органы и служит основанием для прикрепления мышц, ограничивая рост и требуя периодической смены.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членистые 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членистоногие обладают сегментированными конечностями, которые обеспечивают движение и выполнение разнообразных функций — от ловли пищи до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скелет и линька у членистоногих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экзоскелет защищает от повреждений, обезвоживания и хищников, обеспечивая механическую стойкость тела.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возможен лишь через линьку — сбрасывание старого покрова с последующим формированием нового и более крупного.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служит опорой для мышц и сохраняет форму тела, позволяя контролировать движения конечностей.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разнообразие конечностей членистоногих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адаптация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Сегментированные ноги обеспечивают эффективное движение: жуки бегают, раки плавают, многоножки ползают, что помогает осваивать различные среды обитания.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и добыча пищи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Клешни крабов и мандибулы муравьёв служат для захвата и размельчения пищи, демонстрируя специализированное строение конечностей.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функции конечностей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кузнечиков и копание медведок показывают, как ноги адаптируются к различным образам жизни, увеличивая шансы на 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членистоногих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обеспечивают газообмен у наземных насекомых, подводя воздух напрямую к тканям через систему трубочек.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функционируют у водных ракообразных, позволяя извлекать кислород из воды.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Легочные мешки есть у паукообразных — они работают как лёгкие, обеспечивая дыхание воздухом.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хитиновый покров у наземных видов препятствует испарению влаги, что критично для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членистоногих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Челюсти и жвалы измельчают пищу, после чего она проходит через пищевод в желудок и кишечник, обеспечивая усвоение питательных веществ.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с цветков, жук-плавунец охотится на мальков, а тараканы питаются практически всем, что найдут.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и ферменты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ферменты для начального переваривания пищи, улучшая пищеварение и защищая от вредных микроорганизмов.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нервная система членистоногих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головного мозга и брюшной нервной цепочки, контролирующих движения и реакции.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 простые глаза позволяют воспринимать окружающий мир и движущиеся объекты.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(антенны)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осязания, обоняния и восприятия окружающей среды.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членистоногие, такие как муравьи и пчёлы, демонстрируют сложную коммуникацию и коллективную 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членистоногих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обычно имеют раздельные полы, что способствует генетическому разнообразию.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внутреннее или внешнее оплодотворение, после чего самка откладывает яйца.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развиваются в личинок или в молодые формы, некоторые переходят через стадии превращения.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видов, например скорпионов и пчёл, наблюдаются формы заботы и поддержания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членистоногих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присуще ракообразным, а способность к полёту — насекомым с крыльями, что расширяет ареал обитания и поиск пищи.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используют различные механизмы: бег и прыжки характерны для кузнечиков и жуков, позволяя быстро перемещаться на суше.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членистоногих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Муравьи, правители лесных экосистем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встречаются практически во всех лесах мира, формируя сложные сообщества и влияя на экосистему через переработку органики и защиту растений. Их численность и разнообразие делают их одними из главных обитателей лесных массивов.
</a:t>
            </a:r>
            <a:endParaRPr lang="en-US" sz="92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ракообразные – жители подводных просторов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Раки, омары и креветки обитают в разнообразных водоёмах — от пресных рек до глубоких морей. Они играют ключевую роль в пищевых цепях, участвуя в разложении и питании хищников.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в пустынях – мастера выживания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успешно освоили жаркие пустыни, приспособившись к экстремальным условиям. Они активны в ночное время, охотятся на насекомых и избегают дневной жары, что помогает им выживать в суровом климате.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играют важнейшую роль в опылении, разложении органических веществ и поддержании баланса в экосистемах.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охраны природы, 2022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наземных растений опыляются членистоногими, обеспечивая их размножение и поддержание биоразнообразия.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членистоногих для человека и хозяйства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культур и продуктивность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опыляют большинство сельскохозяйственных культур, способствуя увеличению урожайности и сохранению качества продуктов. Без них многие растения не смогли бы плодоносить эффективно.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 — подарок тутового шелкопряда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тутового шелкопряда изготавливают натуральный шёлк, который используется в текстильной промышленности. Этот процесс связан с древними традициями и важен для экономики некоторых регионов.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переносчики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членистоногие, такие как малярийный комар и вши, могут быть переносчиками заболеваний. Клоп-солдатик и саранча вредят сельскохозяйственным посевам, вызывая убытки в хозяйственной 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в разных классах членистоногих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подавляющее большинство видов, что отражает их широкую адаптацию и разнообразие.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биоразнообразия членистоногих приходится на насекомых, что свидетельствует об их эволюционном успехе и экологической значимости.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видов, 2023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защитные механизмы членистоногих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членистоногие обладают ядовитыми щетинками и стрекательными волосками, а способность регенерировать утраченные конечности встречается у ракообразных, улучшая их выживаемость.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Биолюмисценция позволяет светлячкам привлекать партнёров и отпугивать хищников, а мимикрия помогает богомолам сливаться с окружающей средой, обеспечивая маскировку от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классов членистоногих
</a:t>
            </a:r>
            <a:endParaRPr lang="en-US" sz="2301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классов членистоногих, выделяя особенности строения и среды обитания.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количества ног и среды обитания отражает адаптационные возможности каждого класса.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биологических наук, 2023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членистоногих: прямое и с превращением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стадий развития у основных групп членистоногих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успешности типа Членистоногие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хитиновый экзоскелет защищает тело, поддерживает форму и обеспечивает эффективное движение, что увеличивает шансы на выживание во многих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и разнообразие способов питания позволяют членистоногим быстро осваивать новые привычные места и адаптироваться к изменениям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разнообразие конечностей обеспечивают эффективное перемещение, добычу пищи и защиту, что способствует успеху во многих биотопах.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рекорды членистоногих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лобстер — морской титан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Рак-омар весом до 20 кг считается рекордсменом среди ракообразных. Его размеры и сила впечатляют и делают его одним из самых крупных членистоногих в мире.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Террафоза «Блонда» — королева пауков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Паучиха с размахом лап до 30 см поражает своей внушительной внешностью. Она занимает лидирующие позиции по размеру среди пауков и славится мощным укусом.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— чемпионка скорости среди насекомых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способна развивать скорость до 60 км/ч, что делает её одной из самых быстрых и манёвренных летающих насекомых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ключ к жизни и биоразнообразию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невероятно разнообразная и адаптивная группа, играющая важную роль в природе и жизни человека, от опыления до науки. Их изучение продолжает раскрывать тайны природы и помогает сохранять экологический баланс.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2026-05-09T15:07:48Z</dcterms:created>
  <dcterms:modified xsi:type="dcterms:W3CDTF">2026-05-09T15:07:48Z</dcterms:modified>
</cp:coreProperties>
</file>