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1. «Hello!»: первые слова на английском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для знакомства, приветствия и вежливого общения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приветствия нужны с первого урока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помогают начать разговор на английском, быстро включиться в игру и не растеряться в простом диалоге. Слова hello и goodbye встречаются очень часто, поэтому их важно узнавать на слух и спокойно произносить без длинных фраз.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урока: hello, hi, goodbye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общее английское приветствие. Его можно услышать почти в любой ситуации: в классе, на перемене или при первом знакомстве. Слово легко запомнить и удобно использовать в начале разговора.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 дружелюбное приветствие, которое часто звучит между детьми. Оно подходит для простого, неформального общения и помогает говорить по-английски легко, будто вы уже давно знакомы.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вежливо закончить разговор или урок. Для начинающих важно не только знать перевод, но и узнавать goodbye на слух, когда учитель или одноклассник прощается.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приветствие по-английски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приветствии важны не только слова, но и поведение. Улыбка, взгляд на собеседника и спокойный голос сразу делают hello или hi добрыми и понятными.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жест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приветствие сопровождается лёгким движением рукой. Такой жест помогает ребёнку не стесняться и делает первый шаг в разговоре совсем не страшным, а скорее дружелюбным.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приветствие запоминается в знакомой обстановке: у доски, у двери класса или во время встречи с одноклассником. Тогда английское слово связывается с реальным школьным моментом.
</a:t>
            </a:r>
            <a:endParaRPr lang="en-US" sz="12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короткого знакомства на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 знакомства для второклассников: от первого приветствия до вежливого завершения.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знакомства: my name is и what is your name?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 зовут…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is… помогает назвать себя по-английски. После неё обычно называют короткое имя, например: My name is Kate. Так ученику проще запомнить образец и повторить его без лишнего волнения.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имя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name? — это вопрос «Как тебя зовут?». Он нужен, чтобы начать знакомство и показать интерес к собеседнику. Фраза звучит просто и подходит для короткого школьного диалога.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отвечают по той же схеме: My name is… Такой повторяющийся образец удобен для младших школьников, потому что в нём мало слов и легко удержать порядок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12" y="1929383"/>
            <a:ext cx="262200" cy="2706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32" y="1959833"/>
            <a:ext cx="262200" cy="209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 ответ: nice to meet you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246502" y="2365725"/>
            <a:ext cx="1775400" cy="17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хорошо звучат с улыбкой и спокойным голосом. Для второклассника это маленький, но очень важный шаг к вежливому английскому общению.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545825" y="2365725"/>
            <a:ext cx="1775400" cy="17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Nice to meet you звучит после обмена именами. Она показывает, что знакомство прошло дружелюбно, а собеседнику приятно говорить и слушать дальше.
</a:t>
            </a:r>
            <a:endParaRPr lang="en-US" sz="12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утром, днём и вечером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классе звучит good morning. Учитель входит, дети садятся за парты, и английское приветствие сразу помогает начать день спокойно и по-доброму. Оно связано именно с утром, поэтому легко запоминается по школьной сцене.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удобно сказать good afternoon. Эта фраза подходит, когда уроки уже идут, а солнце ещё высоко. Её можно услышать на перемене, в коридоре или при встрече после занятий в середине дня.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используют good evening. Такое приветствие уместно дома, в гостях или при встрече после ужина. Оно помогает ребёнку заметить, что английские слова меняются вместе со временем суток, а не живут в беспорядке.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приветствие на английском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hello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говорит hello, можно ответить hello или hi. Короткий ответ звучит естественно и не требует длинной фразы, поэтому второкласснику легко вступить в разговор сразу.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good morning обычно отвечают good morning. В английском языке часто повторяют то же самое слово, и это нормально. Такой ответ помогает говорить спокойно и уверенно, без лишних раздумий.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доброжелательно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выбрать правильное слово, но и произнести его дружелюбно. Быстрый, резкий ответ звучит хуже, чем спокойный и тёплый, поэтому голос тоже становится частью вежливости.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диалог от встречи до прощания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короткая цепочка общения на английском языке для 2 класса: от приветствия до прощания.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Прощание: goodbye и bye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 — самое нейтральное слово прощания в английском языке. Его говорят в конце разговора, после урока или при уходе из класса, когда нужно закончить общение спокойно и вежливо.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вариант для 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Bye звучит очень коротко и легко, поэтому дети часто выбирают именно его. Это дружелюбное прощание подходит для простых школьных диалогов и помогает быстро завершить встречу без лишних слов.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обозначают конец общения, поэтому их полезно узнавать на слух и связывать именно с прощанием. Во втором классе достаточно уверенно произнести одно короткое слово в нужный момент.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настроение английских приветствий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hello может звучать радостно, спокойно или очень тихо. Поэтому сначала важно не только слово, но и выражение лица, чтобы приветствие сразу получилось дружелюбным.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помогает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интонация делает hi тёплым и открытым, а спокойная — вежливой и аккуратной. Даже простое goodbye звучит по-разному, если говорить его бодро или мягко.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 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повторять приветствие за учителем, стараясь копировать темп и высоту голоса. Так дети быстрее понимают, что английские слова — это не только текст, но и живая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трудности на первом уроке английского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прощание и 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Новичкам легко перепутать hello и goodbye, потому что оба слова короткие и часто встречаются. Помогает простая ассоциация: hello — когда встречаемся, goodbye — когда расходимся.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важные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 my name is дети иногда забывают my или is. Лучше показывать весь образец целиком и повторять его медленно, чтобы фраза запоминалась как единое целое.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тихо или слишком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говорят очень тихо, другие торопятся и «съедают» слова. Для второго класса полезен спокойный темп, чёткое произношение и несколько повторов подряд без спешки.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короткий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слишком длинная, ребёнок теряется и перестаёт говорить. Поэтому лучше давать короткие модели, прослушивание по образцу и небольшие повторения в паре или хором.
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210801"/>
            <a:ext cx="254651" cy="2037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в школьной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класс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класса приветствие помогает начать день спокойно и уверенно. Одно короткое hello уже создаёт ощущение, что английский — это не страшный урок, а понятное общение.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занятия hello или good morning настраивают класс на работу. Эти слова звучат как маленький сигнал: урок начался, можно слушать, повторять и отвечать без длинных фраз.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приветствие помогает сразу включиться в диалог. Ребёнку легче начать разговор, если он знает одно вежливое слово и не должен сразу строить сложное предложение.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занятие заканчивается, goodbye или bye помогают попрощаться спокойно и дружелюбно. Так дети учатся завершать общение вежливо и чувствуют, что могут говорить по-английски уже сейчас.
</a:t>
            </a:r>
            <a:endParaRPr lang="en-US" sz="8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слово в простой ситуации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приветствия или прощания по времени дня и цели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знакомства на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сталкиваются в школьном коридоре и улыбаются друг другу. Один говорит hello, затем называет своё имя, а второй отвечает тем же и спрашивает What is your name? После короткого ответа звучит Nice to meet you, и знакомство сразу становится тёплым и вежливым.
</a:t>
            </a:r>
            <a:endParaRPr lang="en-US" sz="1307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школьной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дети делают паузу и решают познакомиться. Они говорят hi, по очереди называют свои имена и обмениваются короткими вопросами. В конце оба произносят nice to meet you, словно маленькое волшебное правило дружбы, которое работает и на уроке, и во дворе.
</a:t>
            </a:r>
            <a:endParaRPr lang="en-US" sz="13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рядом с приветствием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для 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помогает сделать просьбу мягкой и доброй. Если ребёнок просит карандаш, место или помощь, это маленькое слово сразу делает фразу вежливой и показывает уважение к собеседнику.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после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говорят, когда кто-то помог, поделился или ответил на вопрос. Это слово легко соединяется с hello и goodbye, потому что вежливость в английском всегда идёт рядом с общением.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Sorry, если надо извиниться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используют, если нужно извиниться за случайную ошибку или неловкость. Для второклассника это полезное слово, потому что оно помогает спокойно исправить ситуацию и продолжить разговор без лишнего волнения.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знакомства в новой группе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короткую последовательность действий для первого общения в паре или мини-группе.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фраз достаточно, чтобы начать простой диалог без длинных репетиций.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цикла 1 «Здравствуй»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этот набор, он быстрее узнаёт слова на слух, повторяет их в паре и не теряется в знакомой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цикла: первые английские слова открывают разговор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my name is и goodbye — это маленький, но очень важный старт. Они помогают ребёнку впервые заговорить по-английски спокойно, вежливо и с улыбкой.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2026-05-30T06:34:20Z</dcterms:created>
  <dcterms:modified xsi:type="dcterms:W3CDTF">2026-05-30T06:34:20Z</dcterms:modified>
</cp:coreProperties>
</file>