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цирка как тема для урока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Цирк: культура, эмоции и английская лексика в одном ярком 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 на уроке английского: 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цирка помогает учить лексику entertainment, описывать действия и внешность, сравнивать культурные традиции и тренировать связную речь о впечатлениях, эмоциях и зрелищах.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75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63790"/>
            <a:ext cx="423000" cy="37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 как часть культуры развлечений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 относится к сфере живых зрелищ наряду с театром, ярмарками и уличными выступлениями. Он держится на непосредственном контакте артиста и зрителя, создавая особую атмосферу ожидания.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английском circus употребляется не только буквально. Выражения вроде media circus или political circus показывают, что слово стало частью повседневного языка и оценки общественных событий.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переносном смысле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Цирковая среда обычно связана с яркостью, движением, напряжением и сюрпризом. Именно сочетание риска и зрелищности делает выступление эмоционально насыщенным и легко узнаваемым.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неожиданности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 объединяет музыку, костюм, пластику и сценическое мастерство. Поэтому он интересен не только как развлечение, но и как пример того, как культура создаёт выразительные образы.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впечатлений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удобно соединяет культурный контекст и языковую практику. На её основе легко обсуждать традиции, описывать действия и объяснять, как зрелище воздействует на аудиторию.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обучением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в центре которого происходит 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цирковой манеж задаёт форму всего представления: зрители видят номера со всех сторон, а движение артиста становится особенно заметным. Такая организация пространства помогает показать баланс, точность и уверенность каждого выступления.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шатёр как символ цирка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top сразу создаёт узнаваемый образ цирка: высокий купол, яркий свет и ощущение праздника. Внутри шатра сцена и зрительские места соединяются в единое пространство, где каждое движение воспринимается очень близко.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расстояние и перспектива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манеж окружён рядами сидений, зритель хорошо понимает направление движения, высоту прыжка и расстояние между участниками номера. Это делает цирковое пространство удобным для описания формы, масштаба и расположения объектов.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circus ring and the big top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97066"/>
            <a:ext cx="4534800" cy="28409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учебная лексика английского языка по теме entertainment and performance.
</a:t>
            </a:r>
            <a:endParaRPr lang="en-US" sz="757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Circus vocabulary: words and meanings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помогает точно описывать цирковое выступление на английском языке.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таблицы образуют базовый словарь для описания участников, пространства и реакции зрителей.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учащихся класса, 2025.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attracts audiences most in a circus show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результаты условного опроса класса о наиболее запоминающихся элементах циркового представления.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динамика и неожиданность: акробатика и воздушные номера набирают больше всего голосов.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Acrobatics and precision in performance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гибкость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Акробатика требует не только физической подготовки, но и точного контроля над телом. Успех номера зависит от того, насколько уверенно артист соединяет силу, гибкость и координацию.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Соммерсaults, пирамиды, прыжки и групповые связки создают впечатление непрерывного движения. Каждый элемент должен быть выучен заранее, иначе номер теряет ритм и выразительность.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акробатике особенно важны концентрация, повторение и согласованность действий. Даже небольшой сбой нарушает композицию, поэтому подготовка проходит поэтапно и требует высокой ответственности.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полезны слова daring, balanced, graceful, energetic и perfectly timed. Они помогают не просто назвать номер, а показать, как именно зритель воспринимает его качество.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Aerial acts and the feeling of height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номера создают ощущение полёта и риска одновременно. Артист кажется невесомым, хотя каждое движение требует точного расчёта, силы хвата и постоянного контроля положения тела.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Трапеция, полотна, кольца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самых узнаваемых элементов относятся trapeze, silks, hoops и rope. Они дают разные способы показать движение в воздухе, но в каждом случае важны техника и доверие к снаряду.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подчёркивает высоту, а тёмный фон усиливает драматизм момента. Фразы above the ring, under the spotlight и suspended in the air помогают описать визуальное впечатление по-английски.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полёту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лёгкостью выступления стоит длительная тренировка, развитие мышечной памяти и строгая последовательность действий. Именно поэтому воздушный номер производит сильное впечатление на зрителей любого возраста.
</a:t>
            </a:r>
            <a:endParaRPr lang="en-US" sz="11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цирковой номер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номера от замысла до показа на сцене.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Clowns and the language of humour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без слов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Клоунская традиция строится на жестах, мимике и физическом комизме. Даже без диалога артист может передать характер, ситуацию и настроение, делая номер понятным зрителям разного возраста.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комедии
</a:t>
            </a:r>
            <a:pPr algn="r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клоуна подойдут слова funny, clumsy, playful, ridiculous, comic timing и improvisation. Они помогают говорить не только о внешности, но и о способе создания юмора.
</a:t>
            </a:r>
            <a:endParaRPr lang="en-US" sz="1085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типы — white clown и auguste — создают контраст порядка и хаоса. Один персонаж выглядит точным и строгим, другой — неуклюжим и импульсивным, и именно это усиливает комический эффект.
</a:t>
            </a:r>
            <a:endParaRPr lang="en-US" sz="978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аудитории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Клоун делает программу эмоционально разнообразной: он снимает напряжение после сложных трюков и помогает зрителям переключиться. Благодаря этому цирковое представление остаётся доступным и интересным детям и подросткам.
</a:t>
            </a:r>
            <a:endParaRPr lang="en-US" sz="9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Music, light and costume in a circus show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темп номера, помогает удерживать внимание зрителей и усиливает ожидание перед сложными трюками. Она связывает отдельные эпизоды в цельное представление и делает выступление эмоционально выразительным.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выделяет движение артиста, направляет взгляд аудитории и подчёркивает самые рискованные моменты. Благодаря свету даже короткий жест или прыжок становится заметной частью сценического образа.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цвета, блеск и контрастные детали делают исполнителей хорошо различимыми издалека. Костюм не только украшает номер, но и помогает передать характер персонажа и настроение сцены.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визуальный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музыка, свет и костюм работают вместе, цирковой номер превращается в продуманное визуальное повествование. Именно это сочетание делает живое представление особенно запоминающимся для зрителей.
</a:t>
            </a:r>
            <a:endParaRPr lang="en-US" sz="1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64764"/>
            <a:ext cx="4813500" cy="2980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in the circus: risks and protection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безопасности в сценических и цирковых выступлениях.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циркового выступления и способы их снижения.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большинство рисков связано не с самим номером, а с подготовкой, контролем оборудования и режимом 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типам цирковых форм, условная шкала 1–5.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circus performance around the world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цирка различаются не только по месту проведения, но и по степени театрализации, визуальной насыщенности и включённости сюжета.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форматы чаще объединяют пластику, драматургию и акробатику, тогда как классические программы сильнее опираются на отдельные номера.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номер под куполом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традиционном цирке животные долгое время были частью привычного зрелища: дрессировщик выходил на арену, а публика ждала эффектных и необычных трюков. Сегодня такие сцены всё чаще воспринимаются как исторический образ прошлого.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границах допустимого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разговор о цирковых животных связан уже не только с привычкой зрителей, но и с условиями содержания, нагрузкой и этикой дрессировки. Поэтому многие постановки делают ставку на артистов, свет и хореографию.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облик представления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современной афише вместо номера с животными можно увидеть акробатов, воздушных артистов и яркий световой рисунок. Такой контраст хорошо показывает, как меняются ценности общества и язык самого циркового искусства.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Circus animals: tradition and modern debate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circus has changed over time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 становится популярным видом массового развлечения: зрителей привлекают редкие трюки, сила, ловкость и ощущение новизны.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художественные формы, где больше внимания уделяется образу, музыке, пластике и эмоциональному смыслу.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усложняется, усиливается роль режиссуры, а отдельные номера начинают выстраиваться в более чёткий и узнаваемый порядок.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цирк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цирк всё чаще сближается с театром и танцем, а на первый план выходят темы доверия, риска, свободы и командной работы.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условного индекса интереса к живым шоу, 2019–2024.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circus performances remain popular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поддерживают живой контакт со сценой, эффект неожиданности и формат, который одинаково понятен детям, подросткам и взрослым.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изменении форматов развлечений цирк сохраняет привлекательность благодаря эмоциональной вовлечённости и заметному визуальному эффекту.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393" y="3401450"/>
            <a:ext cx="2575108" cy="1342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behind the scenes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и постановка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определяет общий замысел шоу, связывает номера в единую композицию и следит за тем, чтобы темп, образ и драматургия работали на впечатление зрителя.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Тренеры и наставники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Тренеры отвечают за технику, физическую подготовку и постепенное усложнение элементов. Именно они помогают артисту безопасно перейти от учебного упражнения к полноценному сценическому номеру.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по костюмам и специалисты по свету создают визуальную среду выступления. Их работа делает движение заметным, а образ артиста — узнаваемым даже в большом зале.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реквизит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Звукооператоры и хранители реквизита обеспечивают точность каждого выхода, переключение музыки и исправность предметов. Без их контроля шоу теряет ритм и техническую надёжность.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94977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кулисами работают люди, о которых зритель часто не думает: ветеринары, рабочие сцены и помощники. Их вклад помогает сохранить порядок, безопасность и качество всего представления.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подготовки к выходу на арену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артиста от базовой подготовки до участия в полном шоу.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emotional impact of the circus on the audience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Цирковое представление быстро собирает внимание зрителей, потому что каждый номер обещает неожиданность. Публика заранее ждёт момента, когда привычное движение превратится в рискованный или очень красивый трюк.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 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напряжённого эпизода особенно заметно действует юмор клоуна или лёгкая игровая сцена. Смех снимает напряжение и делает программу эмоционально разнообразной, а не только эффектной.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мастерством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прыжки, равновесие и работа в воздухе вызывают уважение к дисциплине и тренировкам артистов. Зрители видят не только результат, но и скрытую за ним долгую подготовку.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реакция возникает, когда весь зал реагирует почти одновременно. В этот момент цирк становится коллективным опытом, который легко описывать на английском языке через эмоции и впечатления.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 как язык культуры и впечатлений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 помогает соединить лексику, культуру и живое описание эмоций в одном понятном и ярком теме. Для старшеклассников это особенно ценно: здесь язык становится инструментом наблюдения, сравнения и личного отклика.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2026-05-31T15:27:03Z</dcterms:created>
  <dcterms:modified xsi:type="dcterms:W3CDTF">2026-05-31T15:27:03Z</dcterms:modified>
</cp:coreProperties>
</file>