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выбором между конфликтом и взаимопониманием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диалога в литературе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способ раскрытия героя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диалог показывает не только обмен репликами, но и характер, скрытые мотивы и готовность героя услышать другого. Неудавшийся разговор часто становится поворотом сюжета и усиливает конфликт.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на встрече двух или нескольких сознаний: реплики, вопросы и возражения раскрывают конфликт не меньше, чем сам сюжет.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монолог: принципиальная разница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фиксирует преимущественно внутренний голос одного героя — исповедь, размышление, самооправдание или обвинение, обращённое к себе или к миру.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диалог может показать кризис общения: слова звучат, но не соединяют людей, а подчёркивают их отчуждение.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разговор разрушают гордость, обида, страх унижения и социальное неравенство: герои защищают себя, вместо того чтобы понять собеседника.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и трагедиях XIX века персонажи нередко говорят из разных ценностных систем, поэтому одна и та же фраза воспринимается ими по-разному.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не слышат друг друга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попытки диалога в художественном конфликте
</a:t>
            </a:r>
            <a:endParaRPr lang="en-US" sz="2532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разговор может привести к согласию или окончательному разрыву.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как признак зрелости героя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герой улавливает не только слова, но и подтекст реплики. Он замечает, что за резкостью может скрываться боль, страх или просьба о понимании.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Перефразировать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чужой мысли своими словами показывает уважение к собеседнику. Такой приём помогает проверить, правильно ли понята позиция другого 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Уточнять без нападения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вопросы снимают недосказанность и не превращают разговор в спор ради победы. Они помогают герою не торопиться с выводами и сохранять контакт.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Признавать право на иную точку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не осуждать собеседника сразу показывает внутреннюю зрелость. В литературном конфликте именно это отличает героя, готового к развитию, от замкнутого в своей правоте.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литературе зависит не от длины разговора, а от внутренней готовности героев к пониманию и сдержанности.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художественной литературы XIX–XX веков; точные статистические данные отсутствуют.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 что разрушает попытку диалога
</a:t>
            </a:r>
            <a:endParaRPr lang="en-US" sz="235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уважение и точность перевешивают страх и упрямство, разговор получает шанс изменить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героев: как слова становятся поступком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обобщения, уничижительные обращения и категоричные оценки часто показывают не силу, а закрытость героя к настоящему разговору.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 аргументированная речь, напротив, свидетельствует о внутренней дисциплине, уважении к собеседнику и готовности обсуждать смысл, а не только эмоции.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лексика и синтаксис важны не меньше содержания: по ним видно, стремится ли герой понять другого или утвердить своё превосходство.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риторические вопросы и обрывы фраз часто передают напряжение сцены и помогают раскрыть скрытый конфликт между персонажами.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речевые приёмы по-разному двигают конфликт и показывают степень готовности героев к пониманию.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речи сама участвует в развитии конфликта: она может приближать согласие или подчёркивать невозможность его достичь.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диалога в литературе и их художественный эффект
</a:t>
            </a:r>
            <a:endParaRPr lang="en-US" sz="2245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диалогами в художественных произведениях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Поза, взгляд и жест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жесты, отведённый взгляд и резкие движения часто выдают напряжение сильнее прямых слов. Через них автор показывает внутреннюю защиту или скрытое сопротивление. 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пространства и поведения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как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дверь, окно или порог в сцене разговора нередко становятся символами дистанции между героями. Пространство помогает увидеть, насколько хрупка их возможность сближения.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попытка диалога превращается в манипуляцию
</a:t>
            </a:r>
            <a:endParaRPr lang="en-US" sz="2527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начинается там, где герой говорит не ради понимания, а ради скрытого давления: он вызывает чувство вины, подменяет смысл разговора и навязывает удобный для себя вывод.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Признаками нечестной речи становятся ложный выбор, умолчание о главном, эмоциональный шантаж и резкая смена темы, когда собеседнику не дают ответить по существу.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сцене слово теряет равноправие и превращается в инструмент власти: внешне это разговор, но по сути — попытка подчинить другого без открытого спора.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Подлинный диалог держится на ясности намерений и уважении к позиции другого; именно поэтому манипулятивная реплика чаще всего разоблачает нравственную слабость персонажа.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сцены, где герои зависят друг от друга и вынуждены искать слова, способные удержать отношения от распада.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литературных конфликтов в произведениях XIX–XX веков; данные носят качественный характер.
</a:t>
            </a:r>
            <a:endParaRPr lang="en-US" sz="997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попытки диалога особенно значима в литературе
</a:t>
            </a:r>
            <a:endParaRPr lang="en-US" sz="204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попытка диалога становится центральной там, где на кону доверие, честь, любовь или нравственный выбор; именно в этих ситуациях молчание особенно дорого.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Посредник переводит резкое столкновение в разговор: он задаёт уточняющий тон, смягчает обвинения и помогает героям услышать не только слова, но и скрытый смысл реплик.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посредника, свидетеля и третьего голоса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важен тем, что фиксирует нравственную правду сцены: его присутствие подчёркивает, кто ищет понимание, а кто стремится к доминированию или самозащите.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голос не решает конфликт вместо персонажей, но создаёт пространство для разговора и показывает, что медиативное общение — необходимое условие человеческого согласия.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восстанавливается доверие после конфликта
</a:t>
            </a:r>
            <a:endParaRPr lang="en-US" sz="2149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показывающая, как художественный диалог может перейти от разрыва к новому уровню 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52" y="2630951"/>
            <a:ext cx="1935136" cy="192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827" y="2630951"/>
            <a:ext cx="1935136" cy="19237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387" y="2630951"/>
            <a:ext cx="1935136" cy="19237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7693" y="2630951"/>
            <a:ext cx="1935136" cy="19237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диалога в произведениях русской литературы
</a:t>
            </a:r>
            <a:endParaRPr lang="en-US" sz="2453" dirty="0"/>
          </a:p>
        </p:txBody>
      </p:sp>
      <p:sp>
        <p:nvSpPr>
          <p:cNvPr id="9" name="Text 2"/>
          <p:cNvSpPr txBox="1"/>
          <p:nvPr/>
        </p:nvSpPr>
        <p:spPr>
          <a:xfrm>
            <a:off x="540002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Грибоедов: разговор, который обнажает разлад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комедийной сцене спор звучит как проверка на способность слышать другого, а не только отстаивать себя. Реплики быстро переходят от остроты к взаимному непониманию, и именно это напряжение делает конфликт особенно убедительным и зримо выраженным.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668477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несказанное важнее сказанного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сцена разговора часто строится на недоговорённости и сдержанности: персонажи произносят обычные фразы, но за ними читаются усталость, обида и растущее отчуждение. Именно поэтому даже короткое объяснение может изменить тон всей пьесы.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463833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семейное объяснение на грани разрыва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попытка договориться нередко происходит в момент, когда отношения уже повреждены, но ещё не разрушены окончательно. Тишина, пауза и сдержанная интонация здесь не менее важны, чем сами слова, потому что они показывают цену взаимного доверия.
</a:t>
            </a:r>
            <a:endParaRPr lang="en-US" sz="877" dirty="0"/>
          </a:p>
        </p:txBody>
      </p:sp>
      <p:sp>
        <p:nvSpPr>
          <p:cNvPr id="12" name="Text 5"/>
          <p:cNvSpPr txBox="1"/>
          <p:nvPr/>
        </p:nvSpPr>
        <p:spPr>
          <a:xfrm>
            <a:off x="2595643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Достоевский: слово как испытание совести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диалог часто напоминает нравственный поединок, где за внешней речью скрыты страх, вина и надежда на оправдание. Герои говорят так, будто ищут истину, но каждый отвечает прежде всего на внутренний вызов.
</a:t>
            </a:r>
            <a:endParaRPr lang="en-US" sz="9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неудачный разговор важен: он часто выявляет скрытую причину конфликта точнее, чем длительное молчание или внешнее согласие.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функциональных последствий диалога в художественных произведениях; данные условные, для наглядности.
</a:t>
            </a:r>
            <a:endParaRPr lang="en-US" sz="944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удачной и неудачной попытки диалога
</a:t>
            </a:r>
            <a:endParaRPr lang="en-US" sz="235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снижает напряжение и сохраняет связь, а неудача углубляет разрыв, но в обоих случаях диалог становится смысловым узлом сюжета.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490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диалог невозможен или почти невозможен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глухота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принципиально не признаёт чужую правду, разговор теряет взаимность и превращается в одностороннее утверждение собственной позиции без шанса на понимание.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и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прямой опасности слово перестаёт быть средством сближения: сначала нужно защитить личность и вернуть минимальную безопасность, и только потом возможен содержательный разговор.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Унижение достоинства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сторона сознательно подавляет другую, равенство исчезает, а вместе с ним исчезает и подлинный диалог; остаются лишь давление, страх и самооборона.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слышать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собеседник заранее отвергает любую аргументацию, попытка объяснения обречена: реплики не встречаются, а лишь проходят мимо друг друга, усиливая отчуждение.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разговора в художественном конфликте
</a:t>
            </a:r>
            <a:endParaRPr lang="en-US" sz="2193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помогают увидеть, как в литературной сцене сохраняются достоинство, точность и возможность нравственного выбора.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уважения к речи собеседника даже содержательный спор быстро деградирует; точность и выдержка делают разговор не слабее, а сильнее.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конструктивного общения, применённые к анализу художественного диалога.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разговора показывает предел компромисса: становится ясно, где именно расходятся ценности героев и почему один из них не готов признать право другого на собственную позицию.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неудавшаяся попытка диалога тоже значима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сцена часто вскрывает скрытые страхи, неравенство сил и нравственную незрелость персонажа; именно поэтому она работает как важный поворот сюжета.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значимо молчание после реплики: оно фиксирует разрыв точнее любой оценки и помогает читателю увидеть истинную глубину конфликта.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диалога в литературе проверяет не красноречие, а способность героя слышать другого, удерживать достоинство и говорить правду без насилия, даже когда согласие невозможно.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экзамен на человечность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2026-05-23T21:01:56Z</dcterms:created>
  <dcterms:modified xsi:type="dcterms:W3CDTF">2026-05-23T21:01:56Z</dcterms:modified>
</cp:coreProperties>
</file>