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войны сохранила живой голос поколения фронта и тыла.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1941—1945 годов в произведениях русских писателей и поэтов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 и литература эпохи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длилась 1418 дней и затронула почти каждую семью. Писатели и поэты жили этим временем на фронте, в блокаде, в госпиталях и в тылу, поэтому их тексты стали прямым свидетельством эпохи.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литература отвечала на острую потребность в правде: она точно передавала фронтовой быт, страх, утраты и товарищество, не скрывая тяжести пережитого.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произведениях документальная точность соединялась с лиризмом, а личная история героя превращалась в образ общей судьбы народа и поколения.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военная тема стала одной из центральных в литературе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размышляли не только о боях, но и о нравственной цене победы: о совести, долге, памяти и ответственности человека перед Родиной.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«Василий Тёркин» как образ народного героя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создаёт героя, в котором нет внешней исключительности, но есть внутренняя сила. Василий Тёркин живёт в ритме фронта, шутит, терпит, помогает товарищам и остаётся человеком даже в минуты смертельной опасности.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 без парадности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Тёркин стал художественным воплощением народной выносливости, смекалки и достоинства. Через него читатель видит не только одного бойца, но и целое поколение, выдержавшее войну и сохранившее человеческое лицо.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общего характера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показывает, что смех на войне не отменяет трагедии, а помогает выстоять. Лёгкая интонация скрывает тяжёлый опыт и подчёркивает способность солдата не сломаться под давлением страха и лишений.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как форма стойкости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«Жди меня» К. Симонова стало стихотворением-обетом: в нём ожидание превращается в нравственную опору и в шанс вернуться к жизни.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землянке» А. Суркова передаёт солдатскую усталость, тоску по дому и желание хотя бы мысленно прикоснуться к мирному теплу.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фронта: К. Симонов, А. Сурков, М. Исаковский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поддерживали людей эмоционально: они говорили простым, запоминающимся языком о верности, надежде и общей судьбе.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«Катюша» М. Исаковского соединила личное чувство с образом Родины и стала песней, которую узнавали и фронт, и тыл.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7363" y="3188538"/>
            <a:ext cx="321075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875" y="1686040"/>
            <a:ext cx="428100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Ленинграда в поэзии Ольги Берггольц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Берггольц звучала в радиоэфире осаждённого Ленинграда и помогала людям пережить голод, холод, бомбёжки и ежедневную утрату близких.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города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блокадной поэзии Ленинград предстает городом стойкости, а человеческое достоинство — главным ответом на насилие и разрушение.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и память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стихи избегают громких слов: краткость и точность усиливают трагизм и делают каждую строку особенно весомой и правдивой.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проза без прикрас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Солдатская правда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Юрия Бондарева, Константина Воробьёва, Василя Быкова и Виктора Некрасова показывают войну без внешнего блеска. В центре — страх, усталость, случайность смерти и тяжёлый фронтовой быт.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этих книг оказываются в предельной ситуации, где особенно ясно видны совесть, верность товарищам и цена каждого решения. Здесь важнее не эффектный подвиг, а внутренняя честность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военной литературы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военные тексты объединяют героическое и трагическое, личное и общенародное.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— подвиг и память, но значимы и бытовая правда, и нравственный выбор.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русской литературы о Великой Отечественной войне
</a:t>
            </a:r>
            <a:endParaRPr lang="en-US" sz="14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опыт войны в литературе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военной литературе включают связисток, медсестёр, санитарок, зенитчиц и тружениц тыла, чья работа была жизненно важной для фронта и страны.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произведениях особенно заметны сострадание, самоотверженность, внутренняя сила и стремление сохранить жизнь даже там, где вокруг царят смерть и утраты.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взгляд расширяет тему войны: она показана как разрушение семьи, привычного быта, надежд на будущее и самого чувства защищённости.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89273"/>
            <a:ext cx="4348200" cy="2282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о Великой Отечественной войне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автора, текста, времени создания и художественного смысла.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произведения объединяет стремление сохранить правду войны и показать нравственный смысл пережитого.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о Великой Отечественной войне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Документальность и художественный вымысел в военной прозе и поэзии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тексты рождались из реального опыта: писем с фронта, дневников, воспоминаний, наблюдений очевидцев и личного участия авторов в событиях войны.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достоверности и образности делало военную литературу не только свидетельством эпохи, но и частью национальной памяти о войне.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Обобщённый образ героя позволял показать не одного человека, а типический нравственный опыт солдата, медсестры, корреспондента, жителя блокадного города или труженика тыла.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в них не просто фиксировались, а художественно отбирались и соединялись так, чтобы частная судьба становилась понятной многим людям и целому поколению.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раскрытия военной темы в литературе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Композиционная схема, отражающая развитие военного сюжета в прозе и поэзии о 1941—1945 годах.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войны помогает понять, почему мотив дома в военной литературе так значим: он связан с разлукой, памятью и защитой привычного мира человека.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1418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дней длилась Великая Отечественная война, и за это время дом, письмо и ожидание стали для литературы символами самой Родины.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Великой Отечественной войны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в послевоенной прозе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1960—1980-е годы «лейтенантская проза» показала войну глазами младших офицеров и солдат, для которых главным стало не прославление победы, а честный рассказ о пережитом.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сосредоточены на травме, утрате, ответственности и памяти. Они утверждают, что фронтовой опыт не заканчивается с демобилизацией, а остаётся нравственным испытанием на всю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военной литературы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 показывает, что война осмысливалась и как личное переживание, и как широкая историческая катастрофа.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повесть лидируют, потому что лучше всего передают непосредственность фронтовой жизни и эмоциональную силу свидетельства.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литературы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языка военной литературы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звучат кратко и прямо: авторы стремятся передать тревогу, ожидание, разлуку и внезапность войны без украшательства.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1941: первые отклики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становится ещё более сосредоточенным на внутреннем состоянии героя: слово фиксирует не только событие, но и долгую нравственную память о войне.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1960—1980-е годы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сохраняют сдержанность и точность, потому что именно они помогают говорить о боли, потерях и памяти без ложного пафоса.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годы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 прозе усиливаются разговорная интонация, военная лексика, повтор и резкие контрасты, которые делают переживание особенно ощутимым.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1942—1945: фронтовая речь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подвига и человечности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передовой подвигом становится не только атака, но и обычная помощь товарищу под огнём. Один поддерживает раненого, другой делится последним куском хлеба, и в этих действиях раскрывается настоящая сила человека.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Помощь, которая спасает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может не совершить громкого подвига, но остаться верным слову, долгу и совести. Такая стойкость особенно важна в ситуациях, где страх и усталость подталкивают к предательству или равнодушию.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Верность, проверенная войной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литература часто напоминает: человеческое достоинство проявляется и в памяти о погибших. Сохранить имя товарища, не ожесточиться после потерь и продолжить жить без забвения — тоже форма подвига.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каждом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Писатели-фронтовики и их вклад в литературу о войне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фронтовой опыт делал произведения особенно убедительными и помогал писателям говорить о войне без условности и внешнего пафоса.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автора опирались на личное знание войны, поэтому их тексты соединяют художественную силу с высокой степенью достоверности.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литературы; биографические сведения об авторах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литература помогает видеть историю через человеческую судьбу, а не через абстрактные даты. Она учит отличать подлинный подвиг от красивых и пустых слов.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напоминают о высокой цене войны: о потерях, страхе, разлуке и труде миллионов людей. Благодаря этому память о прошлом становится личной и ответственной.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произведения важны сегодня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военных произведений формирует уважение к прошлому и понимание ценности мира. Это не только часть культуры, но и важный урок гражданской зрелости.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такая литература важна как разговор о совести, взаимопомощи и верности долгу. Она показывает, что нравственный выбор есть даже в самых тяжёлых обстоятельствах.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войне 1941—1945 годов сохраняют живую правду о подвиге, боли и нравственном выборе. Они учат помнить прошлое и беречь ценность мира.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литературе: память, правда, ответственность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2026-05-23T16:05:31Z</dcterms:created>
  <dcterms:modified xsi:type="dcterms:W3CDTF">2026-05-23T16:05:31Z</dcterms:modified>
</cp:coreProperties>
</file>