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быт, живые характеры и судьба человека в прозе Гончарова.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 — писатель-реалист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писал в эпоху, когда русская литература отказывалась от романтической условности и всё внимательнее вглядывалась в реальную жизнь. Его прозу сформировали споры о будущем страны, роли дворянства и цене человеческой пассивности.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России середины XIX века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 путь в литературу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 — рождение в Симбирске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Гончаров родился в купеческо-дворянской среде, которая рано познакомила его с укладом провинциальной жизни и семейными традициями.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Московском университете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дал ему широкую гуманитарную подготовку и интерес к наблюдению за обществом, характерный для будущего писателя.
</a:t>
            </a:r>
            <a:endParaRPr lang="en-US" sz="1055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ведомствах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Министерстве финансов и цензурном ведомстве познакомила Гончарова с чиновной средой, деловым языком и городским бытом.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1847 и позднее — литературная известность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«Обыкновенной истории» пришло признание; затем были созданы «Обломов» и «Обрыв», закрепившие его место в русской классике.
</a:t>
            </a:r>
            <a:endParaRPr lang="en-US" sz="10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прозе Гончарова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службы и расчёта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Гончарова связан не с блеском, а с карьерой, суетой и холодной деловитостью. Здесь человек быстро ощущает давление среды и необходимость подстраиваться.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 в столице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«Обыкновенной истории» столица разрушает наивные ожидания героя. Пространство канцелярий, квартир и набережных подчёркивает, как город меняет взгляды и привычки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романа Гончарова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показано, что каждый роман по-своему раскрывает тему человека в обществе и силы повседневного уклада.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«Обломов» выделяется наибольшей культурной значимостью, но все три романа образуют единый взгляд на характер и среду.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оценка на основе школьного анализа романов И. А. Гончарова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реализма у Гончарова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показывает человека в связи с его окружением. Среда, воспитание и жизненный уклад не просто описываются, а объясняют поступки, ожидания и пределы личного выбора.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его прозы важен не единичный случай, а устойчивый тип характера. Поэтому частная история героя приобретает широкое общественное и психологическое значение.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точно передаёт бытовые подробности: интерьер, одежду, жесты, привычки и речевые особенности. Через них становится понятен не только внешний облик героя, но и его внутренний склад.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среды к судьбе героя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 Гончарова жизненный уклад постепенно формирует характер и поступки персонажа.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«Обыкновенная история»: столкновение мечты и практицизма
</a:t>
            </a:r>
            <a:endParaRPr lang="en-US" sz="216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двух героев становится испытанием для юношеских иллюзий. Александр постепенно узнаёт, что в столице ценятся не мечты, а результат и устойчивость.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Иванович Адуев представляет мир деловой логики, расчёта и самообладания. Он не отвергает жизнь, а подчиняет её практической пользе.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Адуев приезжает в Петербург с романтическими ожиданиями и верой в искренность чувств. Его взгляд на жизнь ещё не проверен опытом.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 не только разочарование, но и болезненное взросление. Герой утрачивает наивность, однако вместе с ней теряет и цельность своих надежд.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 выхода «Обломова» тема духовной инертности и привычки откладывать жизнь стала центральной в разговоре о Гончарове.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публикации романа, который стал вершиной творчества писателя и получил широкую общественную известность.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Гончаров, роман «Обломов»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 и Штольц: два жизненных типа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помогает увидеть не противопоставление «хорошего» и «плохого», а две разные модели существования.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заставляет сравнить не только характеры, но и выбор между внутренней пассивностью и активным отношением к жизни.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И. А. Гончарова «Обломов»
</a:t>
            </a:r>
            <a:endParaRPr lang="en-US" sz="6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сон, сытость, заботу слуг и страх перед усилием писатель показывает среду, которая формирует пассивность. Обломовка становится символом не только усадьбы, но и устойчивого жизненного типа.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Обломовка как художественный символ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Обломовка у Гончарова — это замкнутый мир, где покой важнее развития, а привычный уклад заменяет живую мысль. Здесь время словно останавливается, превращая быт в образ духовной неподвижности.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Обломова стал таким известным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XIX века увидела в герое не частный характер, а узнаваемый общественный тип, связанный с судьбой дворянской среды.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стал значимым потому, что в нём соединились личная драма и широкое социальное обобщение.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Гончаров, роман «Обломов»; статья Н. А. Добролюбова «Что такое обломовщина?» (1859)
</a:t>
            </a:r>
            <a:endParaRPr lang="en-US" sz="6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37399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48465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46924"/>
            <a:ext cx="249000" cy="2213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и нравственный выбор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Ильинская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связана с пробуждением личности: требует внутренней работы, движения вперёд и честного отношения к себе и к чувствам.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Агафья Пшеницына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мир строится на заботе, покое и домашней теплоте; здесь человек не меняется, а растворяется в привычном уюте.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любви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Гончарова чувство может вести либо к росту и ответственности, либо к тихому согласию с жизнью без перемен.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помогают увидеть, что привязанность у писателя связана не только с эмоцией, но и с направлением человеческой судьбы.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 романе «Обрыв»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семейная и идейная линия ведут героев к нравственному кризису.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интерьер как средства реализма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 раскрывает привычки персонажа точнее прямой характеристики: диван, халат, комната или квартира показывают меру собранности, энергии и вкуса к жизни.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Гончарова не служит фоном: он передаёт настроение, замедляет действие и помогает почувствовать скрытое состояние героя через пространство и свет.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Предметная среда соединяет частное и общее: конкретная деталь становится знаком характера, а затем — символом целого жизненного уклада и эпохи.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прозы Гончарова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стиля Гончарова и их художественная функция.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Гончаров: романы «Обыкновенная история», «Обломов», «Обрыв»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Гончарова соединяет наблюдательность и обобщение: через спокойное изображение быта он показывает устойчивые типы и глубокие внутренние конфликты.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и литературная критика XIX века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критики ценили в прозе Гончарова эпическую широту, ясность композиции и сдержанный тон, отличающий его от более резкой сатиры современников.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споры подтвердили, что романы писателя обсуждают не только частную жизнь, но и воспитание, историю, характер и направление развития общества.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Добролюбов, анализируя «Обломова», предложил видеть в герое не только личную слабость, но и симптом общественной инертности дворянской среды.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темы трёх романов Гончарова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романах герой проверяется средой: провинцией, столицей, семьёй или усадьбой, которые задают границы его развития.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темы показывают целостный замысел писателя: его интересует не событие само по себе, а формирование личности.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Гончаров, романы «Обыкновенная история», «Обломов», «Обрыв»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40886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51769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36966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36966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Гончарова для русской литературы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тип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показал, как характер формируется средой и воспитанием, а не сводится к одной черте. Это сделало его героев особенно узнаваемыми и жизненно убедительными.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«обломовщина»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стало общественным и языковым обозначением пассивности, отказа от развития и привычки жить без внутреннего усилия.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соединила пушкинскую ясность с психологической глубиной поздней русской литературы, подготовив новый этап реалистического романа.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Гончарова продолжают читаться как книги о времени, выборе и цене бездействия, поэтому остаются важными и для современного школьника.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Гончаров: реализм, который помогает понимать жизнь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важен для школы потому, что через его романы легко увидеть, как реализм объясняет характер, среду и жизненный выбор. Его книги учат думать о цене инерции и ответственности.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2026-05-19T20:57:08Z</dcterms:created>
  <dcterms:modified xsi:type="dcterms:W3CDTF">2026-05-19T20:57:08Z</dcterms:modified>
</cp:coreProperties>
</file>