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наречиями на -о, -е: правило для 7 класса
</a:t>
            </a:r>
            <a:endParaRPr lang="en-US" sz="376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в одном правиле.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писать без ошибок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точно передавать смысл: слитное или раздельное написание меняет значение наречия. Чтобы выбрать верный вариант, важно смотреть на контекст, противопоставление и слова, усиливающие отрицание.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наречия на -о, -е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от 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такие наречия возникают от качественных прилагательных: громкий — громко, ясный — ясно, быстрый — быстро. Поэтому они легко узнаются в тексте и встречаются очень часто.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Отвечают на вопрос как?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обычно обозначают признак действия или состояния и отвечают на вопрос как? Они описывают, каким образом происходит действие: говорить честно, двигаться медленно, отвечать внятно.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Имеют характерные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-о и -е помогают отличить такие наречия от других частей речи. Именно с ними связано орфографическое правило: написание не зависит от значения слова и окружения.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для точности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сочинениях и устной речи такие наречия делают высказывание точнее. Они помогают передать темп, оценку и настроение, поэтому писать их нужно особенно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наречием пишется слитно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без не не употребляется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без не слово не существует, написание закрепляется слитно: нелепо, неуклюже, невзначай, незачем. В таких случаях не входит в состав самого слова, а не является отдельным отрицанием.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подобрать синоним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и наречия, которые можно заменить близким по смыслу словом без не: негромко — тихо, небыстро — медленно, неясно — туманно. Значение при этом остаётся близким.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противопоставления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нет противопоставления с союзом а, чаще сохраняется слитное написание. Оно показывает, что перед нами не отрицание, а новое слово с собственным значением.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слитного написания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признака, которые помогают быстро выбрать слитное написание.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живёт без не или легко заменяется синонимом, оно обычно пишется слитно.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орфографии: не с наречиями на -о, -е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с наречием пишется раздельно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374750" y="172878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противопоставление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требуется, если в предложении есть противопоставление с союзом а: не громко, а тихо; не быстро, а медленно. Здесь важно сравнение двух признаков.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1374750" y="2701701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 усиления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пишется не и при словах вовсе не, далеко не, отнюдь не: вовсе не просто, далеко не близко, отнюдь не ясно. Эти слова усиливают отрицание.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374750" y="3674633"/>
            <a:ext cx="63852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смысл высказывания
</a:t>
            </a:r>
            <a:pPr algn="ctr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случаях не не образует новое слово, а подчёркивает отрицание или контраст. Поэтому выбор написания зависит не только от формы, но и от смысла всего предложения.
</a:t>
            </a:r>
            <a:endParaRPr lang="en-US" sz="12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слитное или раздельное написание по контексту.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с союзом 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создаёт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не громко, а тихо и не быстро, а медленно союз, а соединяет разные признаки. Он делает контраст явным и подсказывает раздельное написание.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выражает отрицание полностью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не не образует новое слово, а помогает оттолкнуться от одного признака и выделить другой. Смысл строится на сопоставлении, а не на простом отрицании.
</a:t>
            </a:r>
            <a:endParaRPr lang="en-US" sz="117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контраст полезен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изучении удобно представлять шумную и тихую сцену, быстрый и медленный ритм, яркий и тусклый свет. Такой образ помогает запомнить грамматическое противопоставление.
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школьному правилу орфографии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 раздельно: сравнение примеров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не меняет написание в зависимости от контекста и смысла предложения.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со словом как единым целым, а раздельное — с противопоставлением и усиленным отрицанием.
</a:t>
            </a:r>
            <a:endParaRPr lang="en-US" sz="118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написание которых нужно запомнить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с не пишутся слитно по традиции: невдомёк, неохота, незачем, невзначай. Их нельзя проверять только подбором синонима, поэтому лучше запоминать внешний вид.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нередко звучат в разговоре и встречаются в художественных текстах. Они помогают передавать отношение говорящего, настроение и живую интонацию.
</a:t>
            </a:r>
            <a:endParaRPr lang="en-US" sz="1437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по словарю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возникает сомнение, полезно обратиться к словарю или орфографическому списку. Это надёжнее, чем угадывать написание по привычке или по звучанию.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Узнавай по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научиться быстро замечать эти слова в тексте. Чем чаще ученик встречает их в упражнениях, тем легче запоминает правильное написание.
</a:t>
            </a:r>
            <a:endParaRPr lang="en-US" sz="146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«Не с наречиями на -о, -е»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примеры с разным написанием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написание зависит не только от формы слова, но и от смысла всего предложения.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виду слова пишутся по-разному в зависимости от контекста: решают смысл, противопоставление и наличие усилителей отрицания.
</a:t>
            </a:r>
            <a:endParaRPr lang="en-US" sz="11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90" y="1605273"/>
            <a:ext cx="267075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4376" y="1605459"/>
            <a:ext cx="266850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7 классе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Пропущено 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слитно, не заметив союз а: например, вместо «не громко, а тихо» получается неверное слитное написание, хотя смысл требует раздельной формы.
</a:t>
            </a:r>
            <a:endParaRPr lang="en-US" sz="128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замечены усилители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 не, далеко не и отнюдь не часто пропускают при проверке. Из-за этого пишут слитно там, где по правилу требуется раздельное написание.
</a:t>
            </a:r>
            <a:endParaRPr lang="en-US" sz="131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опора на внешний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13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раздельно пишут слово, которое без не не употребляется или легко заменяется синонимом. Ошибка возникает, когда смотрят только на буквы, а не на значение.
</a:t>
            </a:r>
            <a:endParaRPr lang="en-US" sz="128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учтён смысл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сочетание может менять написание в зависимости от контекста. Чтобы не ошибиться, нужно читать всё предложение целиком и проверять, что именно утверждается или отрицается.
</a:t>
            </a:r>
            <a:endParaRPr lang="en-US" sz="11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выполнении упражнения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написание по смыслу и грамматическим признакам.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теме, 7 класс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в похожих конструкциях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 усиливает отрицание, тем сильнее отдаляется признак и тем заметнее роль контекста в выборе написания.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 может быть одинаковой, но значение меняется от нового признака к отрицанию и противопоставлению.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в школьной речи и тексте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по литературе
</a:t>
            </a:r>
            <a:pPr algn="ctr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тетради ученик выписывает слова: «внимательно», «осторожно», «неожиданно». Они помогают точно передать, как герой действует и что чувствует. Даже короткая запись делает ответ яснее и выразительнее.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 о природе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 тексте часто появляются наречия, которые создают настроение: «тихо», «медленно», «ясно». С их помощью описание становится живым, а читатель легче представляет картину и меняющийся темп событий.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устном ответе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отвечает у доски, наречия помогают говорить точнее: «уверенно», «спокойно», «чётко». Такие слова делают речь собранной и помогают показать отношение к действию без лишних объяснений.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проверке написания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убедись, что перед тобой наречие на -о, -е. Только после этого можно применять правило и сравнивать смысл с другими вариантами написания.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не не употребляется или легко заменяется близким по значению словом, чаще выбирают слитное написание. Здесь важно не только слово, но и его значение в контексте.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Ищи подсказки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союзе а, а также при словах вовсе не, далеко не, отнюдь не нужно писать раздельно. Если сомнение остаётся, перечитай всё предложение и проверь смысловую связь.
</a:t>
            </a:r>
            <a:endParaRPr lang="en-US" sz="10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Мини-тренажёр: выбери верное написание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на коротких примерах и объясни выбор по правилу.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написания нужно быстро определить смысл: синоним, противопоставление или усиленное отрицание.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по теме «Не с наречиями на -о, -е»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теме, 7 класс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примеров по способу написания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примеров помогает увидеть, что правило работает в нескольких разных ситуациях, а не только в одной форме записи.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относится к слитному и словарному написанию; раздельное выбирают по контексту и смыслу.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22061"/>
            <a:ext cx="513600" cy="45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к контрольной работе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определяй, что выражает предложение: утверждение, отрицание или противопоставление. Именно смысл помогает выбрать правильное написание наречия с 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союз 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противопоставление с союзом а, не пишется раздельно. Это один из самых надёжных признаков для проверки на контрольной.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усилители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 не, далеко не и отнюдь не почти всегда требуют раздельного написания. Их нельзя пропускать, потому что они меняют орфографическое решение.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синоним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наречие можно заменить словом без не, это часто указывает на слитное написание. Такой способ особенно полезен в упражнениях и диктантах.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правило, которое помогает писать точно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не с наречиями на -о, -е зависит от смысла, а не только от внешнего вида слова. Если правило применять внимательно, ошибок станет меньше.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2026-05-28T17:25:42Z</dcterms:created>
  <dcterms:modified xsi:type="dcterms:W3CDTF">2026-05-28T17:25:42Z</dcterms:modified>
</cp:coreProperties>
</file>