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5. No place like home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это уют, привычки, семья и чувство безопасности.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home важна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доме нужны каждый день: чтобы рассказать о комнате, обязанностях, распорядке и семейных правилах. Эта тема помогает сравнивать жильё, традиции и образ жизни в разных странах, а также уверенно говорить и писать по-английски.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назвать домом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Домом может быть apartment, house, cottage, townhouse или dormitory. У каждого варианта свой размер, планировка и уровень личного пространства, но все они служат местом жизни и отдыха.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стены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начинается не с здания, а с людей, которые живут вместе. Именно правила, привычки, общие дела и повседневный порядок делают жильё настоящим домом.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любого жилья есть адрес, вход, комнаты и места для разных занятий. В одних зонах готовят, в других отдыхают, учатся или хранят вещи, поэтому дом удобно описывать по его функциям.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ощущение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дом связан с комфортом, привычным распорядком и защищённостью. Даже небольшая комната может казаться домом, если в ней есть порядок, любимые вещи и спокойная атмосфера.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дома и их назначение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183557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нужна для приготовления и приёма пищи. Здесь обычно стоят fridge, oven, sink и cups, а также происходят everyday actions like cooking, washing up and eating.
</a:t>
            </a:r>
            <a:endParaRPr lang="en-US" sz="1143" dirty="0"/>
          </a:p>
        </p:txBody>
      </p:sp>
      <p:sp>
        <p:nvSpPr>
          <p:cNvPr id="13" name="Text 3"/>
          <p:cNvSpPr txBox="1"/>
          <p:nvPr/>
        </p:nvSpPr>
        <p:spPr>
          <a:xfrm>
            <a:off x="522850" y="2972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подходит для общения всей семьи и совместного отдыха. Здесь можно see a sofa, TV, bookshelf and carpet, поэтому room often becomes the centre of evening activities.
</a:t>
            </a:r>
            <a:endParaRPr lang="en-US" sz="1143" dirty="0"/>
          </a:p>
        </p:txBody>
      </p:sp>
      <p:sp>
        <p:nvSpPr>
          <p:cNvPr id="14" name="Text 4"/>
          <p:cNvSpPr txBox="1"/>
          <p:nvPr/>
        </p:nvSpPr>
        <p:spPr>
          <a:xfrm>
            <a:off x="522850" y="4115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Прихожая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Прихожая встречает людей у входа и помогает хранить верхнюю одежду и обувь. Это переходная зона между улицей и домом, где особенно важно поддерживать порядок.
</a:t>
            </a:r>
            <a:endParaRPr lang="en-US" sz="1143" dirty="0"/>
          </a:p>
        </p:txBody>
      </p:sp>
      <p:sp>
        <p:nvSpPr>
          <p:cNvPr id="15" name="Text 5"/>
          <p:cNvSpPr txBox="1"/>
          <p:nvPr/>
        </p:nvSpPr>
        <p:spPr>
          <a:xfrm>
            <a:off x="3102844" y="183557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 — это место для сна, отдыха и спокойных занятий. В ней часто находятся bed, pillow, wardrobe и lamp, поэтому она помогает расслабиться и подготовиться к новому дню.
</a:t>
            </a:r>
            <a:endParaRPr lang="en-US" sz="1143" dirty="0"/>
          </a:p>
        </p:txBody>
      </p:sp>
      <p:sp>
        <p:nvSpPr>
          <p:cNvPr id="16" name="Text 6"/>
          <p:cNvSpPr txBox="1"/>
          <p:nvPr/>
        </p:nvSpPr>
        <p:spPr>
          <a:xfrm>
            <a:off x="3102844" y="2972223"/>
            <a:ext cx="2302746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Ванная служит для гигиены и утренних сборов. В ней важны shower, mirror, towel и toothbrush, потому что именно здесь человек умывается, чистит зубы и начинает день.
</a:t>
            </a:r>
            <a:endParaRPr lang="en-US" sz="11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545020"/>
            <a:ext cx="4876200" cy="1943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комнатам и действиям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удобно запоминать группами: по комнате, предметам и действиям, которые там происходят.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лексики по функциям помогает быстрее запомнить слова и использовать их в речи.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Unit 5 «No place like home»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13937" y="161280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58962" y="1612800"/>
            <a:ext cx="197925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дела дома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Убирать комнату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порядок значит regularly tidy up the room, put things away and keep учебные принадлежности на своих местах. Такие действия занимают немного времени, но делают дом спокойнее и удобнее.
</a:t>
            </a:r>
            <a:endParaRPr lang="en-US" sz="812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с покупками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могут помогать with simple shopping: нести пакет, проверять список или разбирать покупки дома. Это полезно для семьи и помогает освоить бытовую лексику на английском.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 питомце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доме есть животное, его нужно feed the pet, сменить воду и следить за чистотой места. Такая помощь развивает заботливость и умение выполнять регулярные обязанности.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посуду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важно wash the dishes или wash up, чтобы кухня оставалась чистой. Это простое дело показывает, что каждый член семьи может помогать и делить общую ответственность.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Выносить мусор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 мусора — одна из самых заметных домашних обязанностей. Она помогает keep the home clean and pleasant, а также учит не откладывать простые дела на потом.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дома: последовательность действий
</a:t>
            </a:r>
            <a:endParaRPr lang="en-US" sz="2921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утренний распорядок школьника и связанные с ним 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комнаты используются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различаются не только размером, но и частотой использования в течение дня. Это связано с тем, какие действия семья выполняет дома.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гостиная наиболее востребованы, потому что там проходят еда, общение и совместный отдых.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теме Unit 5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2916" y="1333500"/>
            <a:ext cx="2683135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в разных странах и климатах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жарких странах дома часто проектируют так, чтобы внутри было прохладнее: делают веранды, внутренние дворы и большие окна для движения воздуха.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регионах дома строят с утеплёнными стенами, плотными окнами и более крутой крышей, чтобы сохранять тепло и выдерживать снег.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пригород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apartment обычно компактнее и ближе к соседям, а загородный house чаще даёт больше пространства, отдельный вход и небольшой двор.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344055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обычаи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жилища отражают местные традиции: форма, материалы и планировка зависят не только от климата, но и от образа жизни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и правила в семье
</a:t>
            </a:r>
            <a:endParaRPr lang="en-US" sz="2845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Своё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 начинается с собственной полки, стола или кровати. Когда у человека есть место для учебников и вещей, ему легче сосредоточиться и отдыхать.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трогать чужие вещи без разрешения и аккуратно пользоваться общей техникой. Такое поведение показывает уважение и помогает избежать домашних ссор.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после себя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убирать вещи сразу после использования, дом остаётся удобным для всех. Простое правило clean up after yourself делает совместную жизнь спокойнее.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 режим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 семье часто договариваются говорить тише и не мешать тем, кто отдыхает или делает уроки. Общий режим помогает соблюдать комфорт для всех.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договорённости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правила работают лучше, когда их понимают и выполняют все. Тогда обязанности распределяются честно, а дом остаётся местом поддержки и доверия.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люди ценят в доме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важен не только удобством: он задаёт чувство опоры, помогает отдыхать и сохранять привычный ритм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ценятся защищённость и близкие люди, значит, дом воспринимается прежде всего как место доверия и стабильности.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задания презентации, 2025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 выражения о доме на английском языке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is best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East or west, home is best подчёркивает, что родной дом кажется самым удобным и дорогим, где бы человек ни находился.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места лучше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There’s no place like home передаёт мысль о том, что дома человек чувствует спокойствие, привычный порядок и эмоциональную поддержку.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Дом-крепость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My home is my castle показывает, что дом ассоциируется с личным пространством, защитой и правом на собственные правила.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выражения помогают понять, что в английском языке дом связан не только с жильём, но и с теплом, памятью и уважением к семье.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9760" y="1531950"/>
            <a:ext cx="4727380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жилья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лексики по теме Unit 5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тип жилья связан с местом, размером и уровнем личного пространства.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жильё и тише окружение, тем больше личного пространства; в общежитии, наоборот, выше доля общих правил и совместной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 для дел и встреч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столом делают уроки, завтракают и раскладывают книги. Он собирает семью в одном месте и помогает держать день в порядке, когда каждому нужен свой уголок и своя задача.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всё под рукой
</a:t>
            </a:r>
            <a:pPr algn="l" indent="0" marL="0">
              <a:lnSpc>
                <a:spcPct val="115000"/>
              </a:lnSpc>
              <a:buNone/>
            </a:pPr>
            <a:r>
              <a:rPr lang="en-US" sz="7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 хранит одежду, полка — учебники, а холодильник бережёт продукты на ужин. Такие предметы незаметны, но именно они делают дом удобным и помогают быстро находить нужные вещи.
</a:t>
            </a:r>
            <a:endParaRPr lang="en-US" sz="1458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отдых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Лампа даёт свет для чтения, пылесос помогает убрать пыль, а диван приглашает отдохнуть после школы. В реальной комнате эти предметы создают уютную и аккуратную обстановку.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вещи помогают дому работать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поддерживается порядок дома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чистый дом создаётся регулярными небольшими действиями.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подростка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свою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может застилать кровать и поддерживать порядок на рабочем столе. Такие простые дела учат замечать беспорядок и отвечать за своё место в доме каждый день.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на кухне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посуды и простая помощь после еды развивают аккуратность и уважение к труду других. В английском это удобно описывать глаголами help, wash и do chores.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Позаботиться о питомце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Кормление животного и уход за ним показывают, что дома важны внимание и регулярность. Здесь подходят выражения take care of и feed, которые часто встречаются в учебных диалогах.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чистоту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 мусора и полив растений не требуют много времени, но помогают всей семье. Такие обязанности приучают делить домашние дела и замечать общие нужды.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ответственным
</a:t>
            </a:r>
            <a:pPr algn="l" indent="0" marL="0">
              <a:lnSpc>
                <a:spcPct val="100000"/>
              </a:lnSpc>
              <a:buNone/>
            </a:pPr>
            <a:r>
              <a:rPr lang="en-US" sz="57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подросток выполняет поручения без напоминаний, он становится самостоятельнее и увереннее. Домашние обязанности помогают развивать дисциплину, терпение и умение работать вместе.
</a:t>
            </a:r>
            <a:endParaRPr lang="en-US" sz="12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проходит дома за день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занимает большую часть суток, поэтому он связан не только с отдыхом, но и с учебной подготовкой, семейным общением и бытовыми делами.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проходит ночью, а вторая по длительности часть дня приходится на день; значит, дом остаётся главным местом восстановления сил.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 задания презентации, 2025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1575" y="1820050"/>
            <a:ext cx="221100" cy="22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00" y="1820050"/>
            <a:ext cx="221100" cy="22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11650" y="3569808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02675" y="3569808"/>
            <a:ext cx="221100" cy="1965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650" y="3557525"/>
            <a:ext cx="221100" cy="221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2850" y="397250"/>
            <a:ext cx="78471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воспоминания, связанные с домом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3845550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защиты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3313850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даёт ощущение спокойствия, потому что в знакомом пространстве понятны правила, привычные вещи и люди, на которых можно положиться.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6636575" y="1722250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рядом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04875" y="2300850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семьёй делает дом тёплым местом. Совместные разговоры, ужин и маленькие традиции превращают обычный вечер в важную часть жизни.
</a:t>
            </a:r>
            <a:endParaRPr lang="en-US" sz="800" dirty="0"/>
          </a:p>
        </p:txBody>
      </p:sp>
      <p:sp>
        <p:nvSpPr>
          <p:cNvPr id="18" name="Text 6"/>
          <p:cNvSpPr txBox="1"/>
          <p:nvPr/>
        </p:nvSpPr>
        <p:spPr>
          <a:xfrm>
            <a:off x="3845550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память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313850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Фотографии, игрушки и знакомые вещи напоминают о детстве и общих событиях. Дом хранит личную историю человека и делает её видимой каждый день.
</a:t>
            </a:r>
            <a:endParaRPr lang="en-US" sz="800" dirty="0"/>
          </a:p>
        </p:txBody>
      </p:sp>
      <p:sp>
        <p:nvSpPr>
          <p:cNvPr id="20" name="Text 8"/>
          <p:cNvSpPr txBox="1"/>
          <p:nvPr/>
        </p:nvSpPr>
        <p:spPr>
          <a:xfrm>
            <a:off x="6636575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Место, куда хочется вернуться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6104875" y="3996925"/>
            <a:ext cx="24936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говорит «я дома», он имеет в виду не только адрес, но и внутреннее спокойствие, которое связано с привычным и любимым местом.
</a:t>
            </a:r>
            <a:endParaRPr lang="en-US" sz="800" dirty="0"/>
          </a:p>
        </p:txBody>
      </p:sp>
      <p:sp>
        <p:nvSpPr>
          <p:cNvPr id="22" name="Text 10"/>
          <p:cNvSpPr txBox="1"/>
          <p:nvPr/>
        </p:nvSpPr>
        <p:spPr>
          <a:xfrm>
            <a:off x="1095363" y="3459725"/>
            <a:ext cx="1962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Вкусные воспоминания
</a:t>
            </a:r>
            <a:endParaRPr lang="en-US" sz="1100" dirty="0"/>
          </a:p>
        </p:txBody>
      </p:sp>
      <p:sp>
        <p:nvSpPr>
          <p:cNvPr id="23" name="Text 11"/>
          <p:cNvSpPr txBox="1"/>
          <p:nvPr/>
        </p:nvSpPr>
        <p:spPr>
          <a:xfrm>
            <a:off x="522825" y="3996925"/>
            <a:ext cx="25383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выпечки, любимая еда и семейные праздники часто запоминаются надолго. Такие детали помогают человеку сразу узнать атмосферу своего дома.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568" y="1372511"/>
            <a:ext cx="2711552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и новый дом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вещей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начинается с коробок, чемоданов и аккуратно сложенных вещей. На этом этапе особенно важно не забыть книги, одежду и маленькие предметы, которые делают новый дом знакомее.
</a:t>
            </a:r>
            <a:endParaRPr lang="en-US" sz="1299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вход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ключи, дверь и незнакомый коридор сразу показывают, что место изменилось. В первый день человек внимательно осматривает комнаты и запоминает, где что находится.
</a:t>
            </a:r>
            <a:endParaRPr lang="en-US" sz="1299" dirty="0"/>
          </a:p>
        </p:txBody>
      </p:sp>
      <p:sp>
        <p:nvSpPr>
          <p:cNvPr id="13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распорядок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переезда меняются дорога в школу, соседи и время на привычные дела. Сначала это кажется трудным, но новые правила постепенно становятся частью обычной жизни.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привычек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новом доме семья может сохранить любимые традиции: общий ужин, вечерние разговоры или порядок в комнате. Именно это помогает чувствовать себя увереннее на новом месте.
</a:t>
            </a:r>
            <a:endParaRPr lang="en-US" sz="12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 — больше, чем адрес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 показывает, что дом — это пространство, где соединяются язык, повседневные дела, правила, чувства и память. Именно поэтому о нём говорят: there’s no place like home.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2026-05-31T06:49:46Z</dcterms:created>
  <dcterms:modified xsi:type="dcterms:W3CDTF">2026-05-31T06:49:46Z</dcterms:modified>
</cp:coreProperties>
</file>