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внешнего строения и ключевые 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птиц для понимания их адаптаций к жизни и полёту.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удивительный класс позвоночных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это более 10 700 видов с уникальными признаками: перья вместо шерсти, крылья вместо рук и постоянная температура тела. Их строение тесно связано с полётом, размножением и пищевыми привычками.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оперения и функции перьев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– форма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наружный слой оперения, придавая птице обтекаемую форму и защищая от ветра и влаги. За счёт контурных перьев птицы хорошо ориентируются в воздухе.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и рулевые перья для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жёсткие маховые перья отвечают за подъём и толчок в воздухе, а рулевые обеспечивают манёвренность и стабильность во время полёта.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 – теплоизоляция и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пуховые перья расположены под контурными, удерживают тепло и защищают от холода, сохраняя комфорт тела птицы.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роль копчиковой железы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птиц тонкая и сухая, практически лишена желез, что уменьшает вес и облегчает полёт. Исключение — копчиковая железа у основания хвоста.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выделяет жир, которым птицы смазывают перья, обеспечивая водоотталкивающие свойства и поддержание тепла особенно у водных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крыла и её значение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крыла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состоит из трёх частей: плечевой кости, локтя и кисти, каждая из которых имеет разную функцию и покрыта маховыми перьями, обеспечивающими подъём и тягу.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маховых перьев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маховые перья создают подъёмную силу, вторые — движение вперёд. Вместе они позволяют птице контролировать скорость и направление полёта.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 крыльев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стрижей крылья узкие и длинные для быстрого полёта, совы имеют широкие и округлые крылья для тихого маневрирования в темноте.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птиц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Кости трубчатые и лёгкие, заполнены воздухом, снижая вес для эффективного полёта. Благодаря им птицы легче млекопитающих сопоставимых размеров.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Грудина с килем даёт опору сильным мышцам полёта, а срощение ключиц и предплюсн обеспечивает прочность и устойчивость в полёте.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68005"/>
            <a:ext cx="4000500" cy="14295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 больших птиц крылья протяжённее относительно тела, что улучшает летные качества.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длины крыла и тела у птиц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крылья у больших птиц способствуют эффективному подъёму и экономии энергии в полёте.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энтомологических исследований, 2024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крыла растёт с увеличением массы птицы, помогая сохранять подъёмную силу при полёте.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массы тела и длины крыла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длины крыла компенсирует больший вес, что обеспечивает устойчивость и манёвренность в воздухе.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Орнитологический обзор, 2023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движения крыла птицы в полёте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аэродинамики полёта птиц,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лап и их адаптации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лапы у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птиц, например сов, лапы оснащены острыми когтями для захвата добычи и удержания её в воздухе. Такая конструкция помогает эффективно охотиться.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и беговые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 имеют перепончатые лапы для быстрого плавания. У бегунов, как страусы, удлинённые пальцы ускоряют движение по земле и песку.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клюва и их связь с питанием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Конический клюв воробья: идеален для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имеют короткий, прочный конический клюв, который позволяет им легко раскалывать зерна и семена, составляющие основу их рациона. Такой клюв обеспечивает точность в добыче мелкой пищи.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клюв колибри для нектара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обладают тонким, вытянутым клювом, идеально подходящим для извлечения нектара из глубоко расположенных цветков. Эта особенность помогает питаться в цветущих тропиках и поддерживать опыление.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Крючковатый клюв хищников для добычи мяса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соколы имеют мощный изогнутый клюв с острым концом, предназначенный для разрывания плотной кожи и мяса добычи. Такая форма клюва поддерживает их роль как эффективных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зрения у птиц и расположение глаз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большинства птиц расположены по бокам головы, обеспечивая широкий угол обзора до 340 градусов. Это помогает обнаруживать хищников и находить пищу в окружающей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соколы имеют фронтальное расположение глаз и острое центральное зрение, способное различать добычу на значительном расстоянии, до одного километра. Многие виды видят ультрафиолетовые лучи.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хвоста и его роль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раздвоенный хвост ласточки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ласточек хвост из длинных рулевых перьев раздвоен, что позволяет птице быстро и точно менять направление в полёте. Такая особенность важна для ловли насекомых на лету.
</a:t>
            </a:r>
            <a:endParaRPr lang="en-US" sz="1012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хвост фазана для демонстрации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фазана длинный, ровный хвост играет роль в брачных ритуалах и сигнализации. Яркая окраска и длина хвоста помогают привлекать партнёров в брачный сезон.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хвост утки и управление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уток хвост короткий и компактный, что способствует хорошей манёвренности при плавании и позволяет легко менять направление движения на воде.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выделяется в строении головы — клюв, используемый не только для питания, но и для постройки гнёзд и ухода за оперением. Ноздри расположены на клюве и адаптированы к фильтрации воздуха, часто защищены мелкими перьями.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обеспечивают широкий обзор и чёткое восприятие окружающей среды, а уши, скрытые под перьями, важны для ориентирования и определения источников звуков. Лёгкость головы достигается благодаря тонкому костному строению черепа.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птицы: строение, органы и особенности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оперения и её биологическое значение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самцов для привлечения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павлинов и кардиналов обладают насыщенной цветовой палитрой, которая помогает привлекать самок в брачный период. Яркие узоры сигнализируют о здоровье и силе птицы.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окрашивание для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как камышовка и жаворонок, имеют окраску, сходную с окружающей средой, что помогает им скрываться от хищников и выживать в дикой природе.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оперения в зависимости от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птиц, например у уток, зимнее оперение отличается по цвету от летнего, что улучшает маскировку и адаптацию к изменяющимся условиям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на ногах птиц предохраняют кожу от механических повреждений и защищают от высыхания. Они различаются по размеру и форме в зависимости от среды обитания и образа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на ногах и особенности их строения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голубей чешуйки гладкие и мелкие, что облегчает передвижение по городу и утепляет ноги без избыточного веса. Они служат также для поддержания чистоты лап.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и другие хищники имеют крупные, плотные чешуйки на лапах, которые обеспечивают усиленную защиту при охоте и помощи в удержании добычи.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Восковица у попугаев — это мягкий участок кожи у основания клюва, содержащий секреторные железы, участвующие в поддержании состояния перьевого покрова.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Кожистые наросты и гребни, например у петуха, играют важную роль в терморегуляции и коммуникации, помогая регулировать температуру и сигнализировать другим птицам.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Веки защищают глаза птиц от пыли, влаги и солнечного света, обеспечивая чёткое зрение в различных условиях окружающей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кожные структуры выполняют функции защиты, сигнала и регуляции, способствуя адаптации птиц к различным экологическим нишам.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структуры и их биологическая роль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тела у разных видов птиц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колибри — самые лёгкие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имеют крошечное тело весом около 2-3 грамм и длиной 6-8 сантиметров. Их компактное строение и лёгкий вес позволяют эффективно парить и маневрировать в воздухе.
</a:t>
            </a:r>
            <a:endParaRPr lang="en-US" sz="99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размеры домашних кур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домашняя курица весит от 1 до 4 килограммов и достигает 40-50 сантиметров в длину. Её тело приспособлено к наземному образу жизни и быстрой ходьбе.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— самый крупный представитель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крупнейшая птица мира, достигает массы до 150 килограммов и высоты 2,7 метра. Его массивное тело и длинные ноги приспособлены к быстрому бегу и жизни на открытых пространствах.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строения к разным средам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у уток для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имеют перепонки между пальцами, которые увеличивают площадь ступни и облегчают движение по воде. Эта адаптация делает их хорошими пловцами и даёт преимущество в водной среде.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аистов для мелководья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обладают удлинёнными ногами, позволяющими им ходить по мелкой воде и болотистой местности, не промокая и не погружаясь полностью, что важно для охоты на водных обитателей.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Специализированный клюв и зрение у 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имеют крупные глаза и характерные перьевые диски вокруг них, которые усиливают слух и зрение в ночное время. Клюв у них адаптирован к охоте на мелких млекопитающих и птиц при слабом освещении.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птиц отражает их роль в экосистеме, помогая выживать и взаимодействовать с окружающей природой. Понимание этих особенностей раскрывает их значение в балансе жизни и сохранении биоразнообразия.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внешнего строения птиц для экологии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2026-05-09T12:58:59Z</dcterms:created>
  <dcterms:modified xsi:type="dcterms:W3CDTF">2026-05-09T12:58:59Z</dcterms:modified>
</cp:coreProperties>
</file>