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червей: плоские, круглые и кольчатые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червей: строение, образ жизни и 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живут в почве, воде и внутри других организмов. Их изучение помогает понять приспособления к среде, паразитизм, простые системы органов и роль в природе и здоровье человека.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черви и зачем их изучают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червей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червей тело удлинённое, без парных конечностей и твёрдого внутреннего скелета. Такая форма помогает им передвигаться в почве, воде или внутри организма хозяина.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Вытянутое тело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черви имеют двустороннюю симметрию: правая и левая половины тела похожи. Это связано с направленным движением и развитием передней части тела.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симметрия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перемещаются за счёт сокращения мышц и работы кожных покровов. У разных групп к этому добавляются реснички, щетинки или присоски, помогающие удерживаться и двигаться.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мышцами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червей приспособлено к влажным условиям, потому что через кожу у них происходит обмен веществ. Поэтому они часто живут в воде, сырой почве или внутри других организмов.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 влажной среде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свободноживущих червей органы чувств развиты лучше, чем у паразитов. Это помогает им находить пищу, избегать опасности и ориентироваться в среде обитания.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органы чувств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29390"/>
            <a:ext cx="4514400" cy="1817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червей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в строении и примерах представителей.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устроены сложнее: у них есть сегменты и более развитая полость тела, чем у плоских и круглых.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по теме «Типы червей»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строение и места обитания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Тонкое тело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плоских червей тонкое и сильно уплощённое, чаще листовидное или ленточное. Такая форма удобна для жизни в воде, во влажной почве и внутри организма хозяина.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среде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плоских червей связано с местом жизни: у свободных форм важны движение и поиск пищи, а у паразитов — прикрепление и защита от воздействия среды.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сосальщик и бычий цепень живут за счёт хозяина. У них есть присоски и крючья, которые помогают удерживаться в органах животного или человека.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формы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свободноживущих видов, например у белой планарии, тело покрыто ресничками. Они помогают скользить по поверхности и передвигаться в воде или на влажном дне.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питание и размножение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плоских червей пищеварительная система неполная: пища поступает через рот, но отдельного анального отверстия нет. Остатки непереваренной пищи удаляются через рот.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у большинства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ленточных червей пищеварительная система полностью отсутствует. Они получают готовые питательные вещества, всасывая их всей поверхностью тела из организма хозяина.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ленточных червей
</a:t>
            </a:r>
            <a:endParaRPr lang="en-US" sz="124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плоских червей — гермафродиты. В одном организме образуются и мужские, и женские половые клетки, поэтому размножение возможно даже при редкой встрече особей.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размножения особенно полезен паразитам. Он повышает вероятность оставить потомство, даже если в организме хозяина находится только одна взрослая особь.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для паразитов
</a:t>
            </a:r>
            <a:endParaRPr lang="en-US" sz="11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свободноживущие и паразиты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биологии: белая планария, печёночный сосальщик, бычий цепень, эхинококк
</a:t>
            </a:r>
            <a:endParaRPr lang="en-US" sz="73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приведённых примеров заметно преобладают паразитические формы, что отражает широкую приспособленность плоских червей к жизни в организме хозяина.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примерам видно, что для плоских червей особенно характерен паразитизм, хотя свободноживущие формы тоже встречаются.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черви: форма тела и покровы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Цилиндрическая форма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имеют длинное цилиндрическое тело, заострённое на концах. Такая форма помогает им жить в почве, воде и внутри других организмов.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кутикула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покрыто прочной кутикулой. Она защищает от высыхания и помогает выдерживать условия внутри хозяина, где на организм действует защита хозяина и нехватка кислорода.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сегментов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круглых червей тело не разделено на сегменты. Их движение обеспечивается мышцами и упругостью тела, поэтому они могут извиваться и менять положение.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круглым червям относятся аскарида человеческая, острица и трихинелла. Эти виды хорошо известны, потому что некоторые из них паразитируют у человека.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аскарида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аскариды и пути заражения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 здоровье человека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306113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круглые черви вызывают аскаридоз, энтеробиоз и трихинеллёз. Это паразитарные заболевания, которые связаны с жизнью червя в организме человека.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06157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198812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заражении могут появляться боли в животе, тошнота, слабость и снижение аппетита. При энтеробиозе часто возникают зуд и нарушение сна.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1743587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267015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чаще происходит через грязные руки, немытые овощи и фрукты, загрязнённую почву или плохо обработанное мясо. Поэтому важно соблюдать простые правила гигиены.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242561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70000" y="335217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употребление чистой воды и тщательная обработка продуктов снижают риск заражения. Особое внимание нужно уделять овощам, фруктам и мясу.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270000" y="3107638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дома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70000" y="403420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путей заражения помогает вовремя защитить себя и близких. Профилактика особенно важна для детей, потому что они чаще контактируют с почвой и предметами.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270000" y="378966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это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сегменты и движение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кольчатых червей состоит из повторяющихся участков — сегментов. Такое строение делает его гибким, помогает лучше изгибаться и точнее управлять движением в почве, воде и на поверхности.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из сегментов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червей хорошо развиты кольцевые и продольные мышцы. Благодаря их согласованной работе животное может вытягиваться, сокращаться и быстро реагировать на препятствия в окружающей среде.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на сегментах есть маленькие щетинки. Они цепляются за частицы почвы или дно водоема и помогают червю не скользить во время движения.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для опоры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 — знакомый представитель кольчатых червей. Он живет в почве, прокладывает ходы, а его сегментированное тело и мышцы особенно хорошо приспособлены к жизни в тесных пространствах.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 — дождевой червь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дождевой червь полезен для почвы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биологии; качественная схема,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работают в почве постоянно: когда они двигаются и питаются, структура грунта становится более рыхлой и устойчивой к уплотнению.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действия улучшают условия для корней растений и ускоряют превращение остатков в питательные вещества.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в воде и на суше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почвы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живут в сырой почве, где легко продвигаться между частицами грунта. Их тело хорошо приспособлено к рытью ходов и постоянному контакту с влажной средой.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встречаются почти везде, где есть вода или влажная почва. Такое распространение показывает, что этот тип успешно приспособился к разным условиям среды.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живут в пресной воде или влажных местах и прикрепляются к телу присосками. Они питаются кровью или другими животными, поэтому по строению заметно отличаются от дождевых червей.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обитают в морях и часто отличаются яркой окраской и множеством щетинок. Эти признаки помогают им двигаться по дну и удерживаться среди камней или песка.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3853" y="1340425"/>
            <a:ext cx="689629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плоских, круглых и кольчатых червей по строению
</a:t>
            </a:r>
            <a:endParaRPr lang="en-US" sz="2399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школьному курсу биологии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между тремя типами червей хорошо видны по форме тела, наличию полости и сегментов, а также по примерам представителей.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устроены сложнее: у них есть сегментация и более развитая полость тела, что связано с более разнообразным образом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у разных червей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плоских червей пищеварительная система самая простая: есть рот, но нет анального отверстия. Пища переваривается в полости тела, а у ленточных червей такой системы совсем нет.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круглых червей появляется сквозной кишечник. Пища поступает через рот и выходит через анальное отверстие, поэтому переваривание идет быстрее и эффективнее.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кольчатых червей пищеварительная система тоже сквозная, но она более сложная. Разные отделы помогают перерабатывать пищу лучше и использовать более широкий набор кормов.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плоских червей к кольчатым строение пищеварительной системы усложняется. Это показывает, как в ходе приспособления к среде и питанию появляются более совершенные органы.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919" y="1147325"/>
            <a:ext cx="2834213" cy="230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195" y="1147100"/>
            <a:ext cx="2833359" cy="231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8020" y="1147100"/>
            <a:ext cx="2833359" cy="231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Крючья и присоски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паразитических плоских червей есть присоски и крючья, которые помогают крепко удерживаться внутри организма хозяина. Такая «система крепления» не дает им вымываться и позволяет добывать пищу там, где они живут.
</a:t>
            </a:r>
            <a:endParaRPr lang="en-US" sz="108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Круглых червей защищает плотная кутикула. Она работает как прочная оболочка: помогает не пересыхать, выдерживать неблагоприятные условия и сохранять форму тела в почве или внутри организма хозяина.
</a:t>
            </a:r>
            <a:endParaRPr lang="en-US" sz="112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и щетинки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двигаются с помощью мышц, щетинок и слизи. Слизь уменьшает трение, щетинки дают опору, а мышцы помогают быстро сокращаться и продвигаться вперед.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и выживания червей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разные черви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биологии; качественная схема,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червей освоили почти все влажные среды: от почвы до морей. Их образ жизни тесно связан с тем, где они могут двигаться, питаться и размножаться.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определяет строение червей: паразиты, водные и почвенные виды имеют разные органы движения, защиты и питания.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червей для природы и человека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помогают разрушать остатки растений и животных. Благодаря этому вещества возвращаются в почву и снова становятся доступными для других организмов.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птицы, рыбы и другие животные используют червей как корм. Поэтому черви занимают важное место в пищевых цепях и поддерживают жизнь многих экосистем.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животных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дождевые черви: они разрыхляют почву и ускоряют образование перегноя. Это улучшает условия для роста корней и повышает плодородие земли.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черви являются паразитами и вызывают болезни человека и животных. Поэтому их изучение важно не только для биологии, но и для сохранения здоровья.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заболеваний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три типа червей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выглядят уплощенными, как лента или лист. Круглые черви кажутся тонкими и цилиндрическими, а кольчатые сразу узнаются по повторяющимся сегментам.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форму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круглых червей заметна плотная кутикула, которая защищает тело. У кольчатых часто видны щетинки, а у многих плоских червей поверхность более мягкая и гладкая.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покровы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нередко живут как паразиты, круглые встречаются в почве и внутри хозяев, а кольчатые чаще обитают в почве, пресной воде или море.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образ жизни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подсказка проста: плоские — уплощенные, круглые — цилиндрические, кольчатые — сегментированные. Если помнить эту тройку признаков, виды легко не перепутать.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короткое правило
</a:t>
            </a:r>
            <a:endParaRPr lang="en-US" sz="12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Плоские, круглые и кольчатые черви отличаются строением тела, способом движения и образом жизни. Но все они важны для природы: помогают почве, служат пищей и показывают разнообразие живых организмов.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червей: разные, но важные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2026-05-31T20:05:02Z</dcterms:created>
  <dcterms:modified xsi:type="dcterms:W3CDTF">2026-05-31T20:05:02Z</dcterms:modified>
</cp:coreProperties>
</file>