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image" Target="../media/image-13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0020" y="238187"/>
            <a:ext cx="4271464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66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Стилистическая характеристика морфем
</a:t>
            </a:r>
            <a:endParaRPr lang="en-US" sz="3066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морфемы меняют смысл и звучание слова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морфемы важны для стиля речи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Морфемы помогают не только строить слова, но и передавать отношение говорящего. Они делают речь точной, выразительной и уместной в разговоре, книге, на уроке и в официальном тексте.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как носитель основного значения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выражает основное лексическое значение и чаще всего остаётся нейтральным. Именно он объединяет слова одной темы: дом, лес, вода, писать, помогая понять общий смысл.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50114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слов в 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одного корня создаёт смысловые связи между предложениями и выделяет важную тему. Благодаря этому текст становится цельным, а читатель легче замечает, о чём идёт речь.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и выразительность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художественной речи корень может участвовать в звуковых повторах и игре слов: снег — снежный — снежок, свет — светлый — засветился. Сам он редко задаёт стиль, но сохраняет смысловую основу.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и их стилистические оттенки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25" y="3594626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обычном общении чаще используются привычные приставки, связанные с конкретным действием и понятной ситуацией. Такие слова звучат проще и естественнее, не придавая высказыванию книжности.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25" y="1823325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помогают точнее показать движение, завершённость, повтор или усиление действия: приехать, уйти, переписать, возразить. Они делают слово более точным и помогают описать событие подробнее.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6" y="3594626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оттенок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словах приставка делает выражение более официальным или отвлечённым. Например, соотнести и преобразовать звучат более строго, чем простые разговорные варианты с тем же общим смыслом.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6" y="1823325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приставки чаще встречаются в книжной и нейтральной лексике: пре-, воз-/вос-, из-/ис-, со-, раз-/рас-. В словах возродить, преобразовать, возглавить они создают более серьёзное звучание.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уменьшительности и ласковости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формы
</a:t>
            </a:r>
            <a:pPr algn="ctr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словам добавляются суффиксы -к-, -очк-, -ечк-, -еньк-, -оньк-, -ик-. Так появляются формы вроде домик, ручка, тёпленький, которые звучат мягче и дружелюбнее.
</a:t>
            </a:r>
            <a:endParaRPr lang="en-US" sz="1110" dirty="0"/>
          </a:p>
        </p:txBody>
      </p:sp>
      <p:sp>
        <p:nvSpPr>
          <p:cNvPr id="8" name="Text 2"/>
          <p:cNvSpPr txBox="1"/>
          <p:nvPr/>
        </p:nvSpPr>
        <p:spPr>
          <a:xfrm>
            <a:off x="3212990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употребляют в разговоре, в речи взрослых к детям и в художественных текстах. Они помогают передать нежность, заботу, доверие или спокойную эмоциональную оценку.
</a:t>
            </a:r>
            <a:endParaRPr lang="en-US" sz="1056" dirty="0"/>
          </a:p>
        </p:txBody>
      </p:sp>
      <p:sp>
        <p:nvSpPr>
          <p:cNvPr id="9" name="Text 3"/>
          <p:cNvSpPr txBox="1"/>
          <p:nvPr/>
        </p:nvSpPr>
        <p:spPr>
          <a:xfrm>
            <a:off x="620340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Стилистическая уместность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научных и официальных текстах подобные суффиксы почти не нужны, потому что они снижают нейтральность высказывания. Поэтому их выбирают только тогда, когда нужен особый тон.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25" y="1914812"/>
            <a:ext cx="1747800" cy="25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и экспрессия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 —ищ- придаёт слову сильную экспрессию и увеличительное значение: домище, ручища, сапожище. Такие формы звучат ярко и сразу усиливают впечатление от предмета.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579551" y="1914812"/>
            <a:ext cx="1747800" cy="25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признака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 —оват-, -ист-, -аст-, -лив- помогают назвать признак или характер: сероватый, зубастый, улыбчивый, хвостатый. Они делают описание более образным, чем нейтральные слова.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70303" y="1914812"/>
            <a:ext cx="1747800" cy="25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говорящего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этих суффиксов можно передать одобрение, иронию или преувеличение. Значение слова становится не только предметным, но и эмоционально окрашенным, что важно для живой речи.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42004" y="1914812"/>
            <a:ext cx="1747800" cy="25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Стилистический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словообразовательные суффиксы чаще всего меняют тон слова. Они делают его разговорным, ярким или шутливым и помогают точнее выразить отношение автора к предмету.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оценки, усиления и разговорности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морфемы чаще всего создают стилистическую окраску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морфемы чаще всего меняют звучание слова и его тон.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стилистическую нагрузку несут суффиксы; приставки занимают второе место. Корни и окончания чаще сохраняют смысл и грамматику, чем создают окраску.
</a:t>
            </a:r>
            <a:endParaRPr lang="en-US" sz="757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морфемики и словообразования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и грамматическая точность речи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232" y="2303573"/>
            <a:ext cx="2204928" cy="2077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показывают число, род, падеж, лицо или время и связывают слова в предложении. Благодаря им мы правильно говорим: книга — книги — книге, читаю — читаешь — читают.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95772" y="2303573"/>
            <a:ext cx="2205000" cy="20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 письменной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научных и официальных текстах окончания особенно важны, потому что от них зависит грамматическая точность. Ошибка в форме может сделать фразу неграмотной или даже исказить смысл.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68512" y="2303573"/>
            <a:ext cx="2204928" cy="2077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Сами окончания обычно не создают яркого стилистического эффекта, но обеспечивают правильность и литературность речи. Без них слово не может нормально работать в предложении.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854080"/>
            <a:ext cx="5139684" cy="204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Стилистическая роль морфем в слове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основных морфем и их типичной стилистической роли.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заметную стилистическую окраску обычно создают суффиксы и часть приставок. Корень и окончание важнее для значения и грамматики, чем для эмоционального тона.
</a:t>
            </a:r>
            <a:endParaRPr lang="en-US" sz="75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морфемики и словообразования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7675" y="1670354"/>
            <a:ext cx="3013051" cy="31144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 — разные оттенки значения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и 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помогают точнее показать движение и результат: идти, прийти, подойти. Они не меняют основу значения, но делают его более конкретным и удобным для описания действия.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корень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одним корнем связаны общим значением, но могут звучать по-разному. Сравнение дом, домик и домище показывает, как меняется настроение слова без смены основной темы.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23585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Наглядность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Словообразовательное дерево хорошо показывает, как одна основа соединяется с разными морфемами. Так легче увидеть связь между строением слова, его смыслом и стилистической окраской.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123585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и усиление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Уменьшительные суффиксы добавляют мягкость и дружелюбие, а суффикс -ищ- усиливает впечатление. Поэтому дружок и дружище воспринимаются совсем не так, как нейтральное друг.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385" y="3387493"/>
            <a:ext cx="8522150" cy="143977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Книжные морфемы в русском языке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673100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Книжные приставки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без-, воз-, пре-, из- часто встречаются в словах, которые звучат более отвлечённо и серьёзно: возрождение, преображение, безмолвие. Они помогают передать книжный характер речи.
</a:t>
            </a:r>
            <a:endParaRPr lang="en-US" sz="991" dirty="0"/>
          </a:p>
        </p:txBody>
      </p:sp>
      <p:sp>
        <p:nvSpPr>
          <p:cNvPr id="13" name="Text 3"/>
          <p:cNvSpPr txBox="1"/>
          <p:nvPr/>
        </p:nvSpPr>
        <p:spPr>
          <a:xfrm>
            <a:off x="2782528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Книжные суффиксы
</a:t>
            </a:r>
            <a:pPr algn="l" indent="0" marL="0">
              <a:lnSpc>
                <a:spcPct val="100000"/>
              </a:lnSpc>
              <a:buNone/>
            </a:pPr>
            <a:r>
              <a:rPr lang="en-US" sz="4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 —ств-, -тель-, -изм- нередко образуют слова с отвлечённым значением: устройство, учитель, гуманизм. Такие формы особенно уместны в учебных, научных и публицистических текстах.
</a:t>
            </a:r>
            <a:endParaRPr lang="en-US" sz="1005" dirty="0"/>
          </a:p>
        </p:txBody>
      </p:sp>
      <p:sp>
        <p:nvSpPr>
          <p:cNvPr id="14" name="Text 4"/>
          <p:cNvSpPr txBox="1"/>
          <p:nvPr/>
        </p:nvSpPr>
        <p:spPr>
          <a:xfrm>
            <a:off x="4899576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Оттенок официальности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Книжные морфемы делают высказывание более строгим, точным и собранным. Поэтому они часто используются там, где важны логичность изложения, серьёзный тон и отсутствие разговорности.
</a:t>
            </a:r>
            <a:endParaRPr lang="en-US" sz="943" dirty="0"/>
          </a:p>
        </p:txBody>
      </p:sp>
      <p:sp>
        <p:nvSpPr>
          <p:cNvPr id="15" name="Text 5"/>
          <p:cNvSpPr txBox="1"/>
          <p:nvPr/>
        </p:nvSpPr>
        <p:spPr>
          <a:xfrm>
            <a:off x="7013190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для речи
</a:t>
            </a:r>
            <a:pPr algn="l" indent="0" marL="0">
              <a:lnSpc>
                <a:spcPct val="100000"/>
              </a:lnSpc>
              <a:buNone/>
            </a:pPr>
            <a:r>
              <a:rPr lang="en-US" sz="3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Наблюдая за такими морфемами, легче понимать, почему одни слова звучат нейтрально, а другие — торжественно или официально. Это помогает выбирать уместные слова в разных ситуациях общения.
</a:t>
            </a:r>
            <a:endParaRPr lang="en-US" sz="95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стилистическую окраску морфем
</a:t>
            </a:r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помогает увидеть, какие части слова создают нейтральность, книжность, разговорность или эмоциональный оттенок.
</a:t>
            </a:r>
            <a:endParaRPr lang="en-US" sz="2224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00220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4779" y="1900220"/>
            <a:ext cx="63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8" y="3478989"/>
            <a:ext cx="72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465336"/>
            <a:ext cx="720000" cy="7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Морфемы в художественной речи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художественном тексте морфемы помогают создать характер персонажа: уменьшительные формы делают его мягче, а суффиксы увеличительности усиливают впечатление и подчёркивают отношение автора.
</a:t>
            </a:r>
            <a:endParaRPr lang="en-US" sz="809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корня связывают слова в один образный ряд и делают речь целостной. Благодаря этому текст звучит выразительнее и помогает читателю лучше почувствовать настроение сцены.
</a:t>
            </a:r>
            <a:endParaRPr lang="en-US" sz="846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8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с оттенком завершённости, начала или усиления делают действие более наглядным: взлететь, приоткрыть, расцвести. Они помогают писателю точно передать движение и изменения.
</a:t>
            </a:r>
            <a:endParaRPr lang="en-US" sz="848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 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поэзии морфемы влияют не только на смысл, но и на звучание строки. Повторы, мягкие суффиксы и точные приставки поддерживают ритм и эмоциональный тон.
</a:t>
            </a:r>
            <a:endParaRPr lang="en-US" sz="944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Морфемы в разговорной речи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664802" y="1640733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обращение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443956" y="2108697"/>
            <a:ext cx="2020762" cy="770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разговора часто появляются ласковые формы: мамочка, котик, сыночек. Они создают доверительность, мягкость и показывают близкие отношения между собеседниками.
</a:t>
            </a:r>
            <a:endParaRPr lang="en-US" sz="986" dirty="0"/>
          </a:p>
        </p:txBody>
      </p:sp>
      <p:sp>
        <p:nvSpPr>
          <p:cNvPr id="10" name="Text 3"/>
          <p:cNvSpPr txBox="1"/>
          <p:nvPr/>
        </p:nvSpPr>
        <p:spPr>
          <a:xfrm>
            <a:off x="5601619" y="2924326"/>
            <a:ext cx="2020762" cy="770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нередко используются простые приставочные формы: пришёл, побежал, забежал. Такие слова звучат естественно, быстро и помогают говорить без лишней сложности.
</a:t>
            </a:r>
            <a:endParaRPr lang="en-US" sz="1010" dirty="0"/>
          </a:p>
        </p:txBody>
      </p:sp>
      <p:sp>
        <p:nvSpPr>
          <p:cNvPr id="11" name="Text 4"/>
          <p:cNvSpPr txBox="1"/>
          <p:nvPr/>
        </p:nvSpPr>
        <p:spPr>
          <a:xfrm>
            <a:off x="5814460" y="2459211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действие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664697" y="3161070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Уместность по ситуации
</a:t>
            </a:r>
            <a:endParaRPr lang="en-US" sz="1042" dirty="0"/>
          </a:p>
        </p:txBody>
      </p:sp>
      <p:sp>
        <p:nvSpPr>
          <p:cNvPr id="13" name="Text 6"/>
          <p:cNvSpPr txBox="1"/>
          <p:nvPr/>
        </p:nvSpPr>
        <p:spPr>
          <a:xfrm>
            <a:off x="1443956" y="3629034"/>
            <a:ext cx="2020762" cy="770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общения выбор морфем зависит от адресата и цели разговора. Одни формы подходят для семьи и друзей, другие будут неуместны в официальной беседе.
</a:t>
            </a:r>
            <a:endParaRPr lang="en-US" sz="1010" dirty="0"/>
          </a:p>
        </p:txBody>
      </p:sp>
      <p:sp>
        <p:nvSpPr>
          <p:cNvPr id="14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вклада морфем в стилистическую окраску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общий характер распределения, а не точные измерения. Важно увидеть, какие морфемы чаще всего меняют тон слова.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оказывают наибольшее влияние, приставки — заметное, но меньшее. Корни и окончания в основном сохраняют значение и грамматическую связь.
</a:t>
            </a:r>
            <a:endParaRPr lang="en-US" sz="802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школьного курса морфемики и словообразования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типа ошибок особенно часто связаны с неудачным выбором окрашенных морфем.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помнить, что стилистическая уместность важна не меньше, чем значение слова: ошибка в форме может изменить тон всего высказывания.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из школьного курса русского языка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873680"/>
            <a:ext cx="5139684" cy="24413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Морфемы и их типичная уместность в речи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морфемы чаще звучат нейтрально, а какие придают слову книжность, ласковость или разговорный оттенок.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стиль меняют суффиксы и некоторые приставки, а корень и окончание чаще сохраняют смысл и грамматическую связь.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морфемики и стилистики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7955" y="1670354"/>
            <a:ext cx="3191482" cy="31144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Морфемы как «настройка» слова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7" y="3476563"/>
            <a:ext cx="2451000" cy="12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впечатления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увеличительности и некоторые приставки делают слово более ярким и заметным. Они могут передавать сильное впечатление, удивление или эмоциональную оценку предмета.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Нейтральный режим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корень может звучать спокойно и безоценочно. Нейтральные формы подходят для любых текстов, потому что не отвлекают внимание лишним эмоциональным оттенком.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94772" y="3476563"/>
            <a:ext cx="2451000" cy="12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Книжное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Книжные приставки и суффиксы помогают слову выглядеть более отвлечённым, серьёзным или торжественным. Именно поэтому они часто встречаются в учебных и научных текстах.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94772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Ласковый оттенок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Уменьшительные суффиксы меняют звучание слова на более тёплое и мягкое. Так обычное значение сохраняется, но речь становится дружелюбнее и ближе к разговорной.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56387"/>
            <a:ext cx="720000" cy="64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9" y="1916387"/>
            <a:ext cx="720000" cy="7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948" y="3648244"/>
            <a:ext cx="720000" cy="72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40471" y="3648243"/>
            <a:ext cx="54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 стилистического анализа морфем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1589717" y="190625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замечать морфемы помогает лучше понимать, почему слово звучит именно так. Читатель видит не только смысл, но и оттенок: нейтральный, ласковый, книжный или разговорный.
</a:t>
            </a:r>
            <a:endParaRPr lang="en-US" sz="817" dirty="0"/>
          </a:p>
        </p:txBody>
      </p:sp>
      <p:sp>
        <p:nvSpPr>
          <p:cNvPr id="14" name="Text 2"/>
          <p:cNvSpPr txBox="1"/>
          <p:nvPr/>
        </p:nvSpPr>
        <p:spPr>
          <a:xfrm>
            <a:off x="5960449" y="191638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 сочинении
</a:t>
            </a:r>
            <a:pPr algn="l" indent="0" marL="0">
              <a:lnSpc>
                <a:spcPct val="100000"/>
              </a:lnSpc>
              <a:buNone/>
            </a:pPr>
            <a:r>
              <a:rPr lang="en-US" sz="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подобрать слово для текста, анализ морфем подсказывает, какая форма будет уместной. Это особенно полезно при создании сочинений и небольших письменных высказываний.
</a:t>
            </a:r>
            <a:endParaRPr lang="en-US" sz="812" dirty="0"/>
          </a:p>
        </p:txBody>
      </p:sp>
      <p:sp>
        <p:nvSpPr>
          <p:cNvPr id="15" name="Text 3"/>
          <p:cNvSpPr txBox="1"/>
          <p:nvPr/>
        </p:nvSpPr>
        <p:spPr>
          <a:xfrm>
            <a:off x="1589717" y="364824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уместности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Стилистический разбор помогает избегать ошибок, когда разговорное слово попадает в официальный текст или, наоборот, слишком сухая форма нарушает нужный тон общения.
</a:t>
            </a:r>
            <a:endParaRPr lang="en-US" sz="935" dirty="0"/>
          </a:p>
        </p:txBody>
      </p:sp>
      <p:sp>
        <p:nvSpPr>
          <p:cNvPr id="16" name="Text 4"/>
          <p:cNvSpPr txBox="1"/>
          <p:nvPr/>
        </p:nvSpPr>
        <p:spPr>
          <a:xfrm>
            <a:off x="5960449" y="3648243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языкового чутья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морфемами развивает внимательность к языку и показывает богатство русского словообразования. Для девятиклассника это важный шаг к грамотной речи и успешной работе с заданиями.
</a:t>
            </a:r>
            <a:endParaRPr lang="en-US" sz="809" dirty="0"/>
          </a:p>
        </p:txBody>
      </p:sp>
      <p:sp>
        <p:nvSpPr>
          <p:cNvPr id="17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Морфемы меняют не только слово, но и его звучание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сохраняют основное значение, окончания обеспечивают грамматическую связь, а приставки и особенно суффиксы создают стилистические оттенки. Именно поэтому морфемы делают речь точной, выразительной и уместной.
</a:t>
            </a:r>
            <a:endParaRPr lang="en-US" sz="138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2026-05-29T06:58:03Z</dcterms:created>
  <dcterms:modified xsi:type="dcterms:W3CDTF">2026-05-29T06:58:03Z</dcterms:modified>
</cp:coreProperties>
</file>