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символы раскрывают чувства и тайны героя в романтическом тексте?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произведение и образ-символ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язык скрытых смыслов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возник как искусство чувств, мечты и внутренней свободы. На уроке мы увидим, как поэты через образы природы и деталей передавали одиночество, стремление к идеалу и настроение героя.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один и тот же образ в романтическом тексте может говорить и о предмете, и о чувствах героя.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слоя смысла есть у символа: прямой и скрытый.
</a:t>
            </a:r>
            <a:endParaRPr lang="en-US" sz="281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литературы: художественный образ и символ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море, небо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романтических текстах природа нередко передаёт напряжение, тревогу или надежду. Буря, ночь и горы становятся не фоном, а выразительным языком чувств.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 в романтизме
</a:t>
            </a:r>
            <a:endParaRPr lang="en-US" sz="241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состояние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понять, что переживает герой в этот момент. По тому, как описана природа, читатель точнее считывает настроение и главную мысль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символ в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можно заметить символическое значение образа.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символы романтизма
</a:t>
            </a:r>
            <a:endParaRPr lang="en-US" sz="285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привычные образы получают в романтизме дополнительный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выбирали образы, которые сразу вызывают чувство и помогают говорить о внутреннем мире.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 и школьный анализ романтической лирики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и его символы
</a:t>
            </a:r>
            <a:endParaRPr lang="en-US" sz="2547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чувствует себя отделённым от других и не находит понимания в обычной жизни. Это делает его особенно уязвимым и внутренне напряжённым.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Препятствие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Скала или крутой берег подчёркивают трудность пути. Такие символы показывают, что мечта не даётся легко и требует силы характера.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напоминает о надежде, которая не гаснет даже в темноте. Она помогает увидеть в герое не только печаль, но и стойкость.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романтическом тексте означает поиск смысла и жизненный выбор. Через этот образ особенно ясно видно движение героя к неизвестному будущему.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ветра и дали передают желание вырваться за пределы привычного мира. Герой будто всё время ищет пространство, где можно быть свободным.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символ свободы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романтизме всегда шире обычного пейзажа. Его бескрайность, движение волн и сила стихии вызывают чувство свободы и внутреннего подъёма.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море напоминает о одиночестве и опасности. Поэтому оно так часто показывает героя, который мечтает о просторе, но чувствует себя один на один с миром.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символа в романтическом произведении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делает текст глубже: один образ может одновременно работать на настроение, сюжет и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символ связан с переживаниями героя, потому что в романтизме именно внутренний мир стоит в центре.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«Романтизм. Образ-символ»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помогает показать тишину, одиночество и размышление. В этом времени суток герой как будто остаётся наедине со своими мыслями и чувствами.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часто придаёт картине мягкую грусть и мечтательность. Она делает атмосферу более таинственной и помогает передать тонкое внутреннее состояние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обычно связаны с надеждой, далёкой мечтой и идеалом. Они словно указывают направление, к которому стремится романтический герой, даже если путь кажется недостижимым.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луна и звёзды в романтическом тексте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образ жизненного выбора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уводит вдаль
</a:t>
            </a:r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романтическом стихотворении дорога часто тянется к горизонту и кажется бесконечной. Такой образ помогает увидеть не просто путь, а движение героя к неизвестному будущему, где его ждут испытания, выбор и надежда на мечту.
</a:t>
            </a:r>
            <a:endParaRPr lang="en-US" sz="161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Развилка и трудный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дорога в тексте показывает момент, когда человек должен решиться на важный шаг. Развилка, тропа или горный подъём передают не только внешний путь, но и внутреннее сомнение, которое сопровождает героя перед переменой судьбы.
</a:t>
            </a:r>
            <a:endParaRPr lang="en-US" sz="149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дорога особенно выразительна в романтизме, потому что она подчёркивает одиночество и самостоятельность героя. Он идёт один, не оглядываясь, и этим образом писатель показывает стремление к свободе, поиску смысла и личному выбору.
</a:t>
            </a:r>
            <a:endParaRPr lang="en-US" sz="14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произведениях русских романтиков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поэты использовали одни и те же символы для разных оттенков чувства и мысли.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 разных поэтов разные по деталям, но сходны по функции: они передают личное переживание и помогают раскрыть философский смысл.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романтическая поэзия: В. А. Жуковский, А. С. Пушкин, М. Ю. Лермонтов, Ф. И. Тютчев.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образа усиливает смысл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появляется впервые и задаёт настроение. Читатель запоминает его как важную деталь, которая может оказаться связанной с главной мыслью текста.
</a:t>
            </a:r>
            <a:endParaRPr lang="en-US" sz="171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 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тот же образ возвращается, он связывает эпизоды и усиливает впечатление. Повтор заставляет заметить, что речь идёт не о случайной детали, а о значимом символе.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повторённый образ помогает лучше понять идею произведения. Он делает текст цельным и подчёркивает устойчивое чувство героя — мечту, тревогу или одиночество.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как символ романтического одиночества
</a:t>
            </a:r>
            <a:endParaRPr lang="en-US" sz="2102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Лермонтова белый парус выделяется на фоне тёмного моря и неба. Этот контраст показывает не только красоту картины, но и чувство разлуки с покоем, знакомое романтическому герою.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словно живёт собственной жизнью: он не стоит на месте и не ищет безопасной гавани. Так образ передаёт внутренний поиск человека, которому тесно в обычной жизни и который стремится к неизвестному.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символу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художественного образа от конкретной детали к скрытому смыслу в романтическом тексте.
</a:t>
            </a:r>
            <a:endParaRPr lang="en-US" sz="9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символы встречаются чаще всего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образы, связанные с природой и небом, потому что они легко передают настроение и состояние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чаще выбирали большие и выразительные образы: они лучше всего показывают чувства, конфликт и мечту.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романтической литературы.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обычно не случайный: он повторяется в тексте, появляется в важных местах и помогает понять основную мысль произведения, а не только отдельную сцену.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деталь описывает внешний вид предмета или обстановку. Она нужна для точности и наглядности, но не обязательно несёт скрытый смысл или связана с темой.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символ, нужно спросить: что этот образ говорит о герое, его чувствах и судьбе? Если предмет помогает ответить на этот вопрос, он работает как символ.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образ можно понять только буквально и он не влияет на настроение и идею текста, значит, это обычная деталь, а не символ.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символ с обычной деталью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Образ-символ в русской поэзии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романтической поэзии символ соединяет личное чувство и картину мира. Через море, ветер, звезду или дорогу поэт говорит о том, что переживает человек внутри себя.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увидеть одиночество, надежду и стремление к свободе без прямых объяснений. Читатель сам чувствует настроение текста и постепенно понимает его скрытый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 символическое значение образов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образы в романтизме могут означать и предмет, и внутреннее состояние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делает образ глубже: читатель видит не только предмет, но и чувства, идею и авторское отношение к миру.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поэзия XIX века, обобщение по текстам Жуковского, Пушкина, Лермонтова и Тютчева.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образ-символ в романтическом произведении
</a:t>
            </a:r>
            <a:endParaRPr lang="en-US" sz="2913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Образ-символ делает романтический текст глубоким и многозначным: за предметом скрываются чувства, мечты и конфликты героя. Именно так романтики показывали жизнь человеческой души.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2026-05-22T13:19:31Z</dcterms:created>
  <dcterms:modified xsi:type="dcterms:W3CDTF">2026-05-22T13:19:31Z</dcterms:modified>
</cp:coreProperties>
</file>