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представляли Землю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сказок к науке: как люди узнавали форму Земли.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догадок к первым открытиям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древних людей не было спутников, глобусов и точных карт. Они смотрели на небо, море, тени и горизонт. Так рядом жили сказки и первые научные мысли о Земле, а вопросы только множились: какая же она на самом деле?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древних сказаниях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Земля казалась большой и ровной, словно диск или площадка. Такую картину легко было представить, если смотреть вокруг себя и не видеть далёких изгибов.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чудес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помогали рассказывать, откуда берутся гром, ветер, день и ночь. Сказочные ответы были яркими и понятными, поэтому их легко запоминали дети и взрослые.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историях Землю держали вода, животные или другие необычные силы. Такие образы помогали людям объяснить мир, когда научных знаний ещё почти не было.
</a:t>
            </a:r>
            <a:endParaRPr lang="en-US" sz="979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передавались устно от старших к младшим. Они были интересными и красивыми, поэтому многие верили им больше, чем собственным осторожным наблюдениям.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небо и Земля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Богиня Нут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представляли небо как богиню Нут, которая раскинулась над миром. Её образ помогал объяснить, почему над людьми каждый день поднимается солнце.
</a:t>
            </a:r>
            <a:endParaRPr lang="en-US" sz="77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 Геб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связывали с богом Гебом. Он считался твёрдой основой мира, на которой живут люди, растут растения и движутся животные.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небом и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Нут и Гебом, по египетским представлениям, находился мир людей. Так древние объясняли устройство вселенной через понятные образы и богов.
</a:t>
            </a:r>
            <a:endParaRPr lang="en-US" sz="77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рисунки и мифы показывают, как египтяне соединяли наблюдения за природой с верой. Для изображения хорошо подойдут солнце, небо и древние знаки.
</a:t>
            </a:r>
            <a:endParaRPr lang="en-US" sz="7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Вавилон: Земля как большая площадка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Вавилона представляли Землю как большую твёрдую площадку. Так было проще думать о мире, ведь вокруг они видели равнины, берега и широкие пространства.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их представлениям, Землю окружал огромный океан. Вода казалась естественной границей мира, потому что жизнь людей была тесно связана с реками и морем.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наверху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Землёй располагалось небо, как крыша над домом. Такой образ помогал объяснить, где движутся солнце, луна и звёзды, если смотреть вверх.
</a:t>
            </a:r>
            <a:endParaRPr lang="en-US" sz="1028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думали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было легче верить в устойчивую и знакомую картину мира. Она казалась надёжной, как берег после долгого пути по воде.
</a:t>
            </a:r>
            <a:endParaRPr lang="en-US" sz="12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легенды о Земле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Слоны-опоры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индийских сказаниях Земля часто покоилась на огромных слонах. Этот образ был ярким и запоминающимся, поэтому его легко пересказывали из поколения в поколение.
</a:t>
            </a:r>
            <a:endParaRPr lang="en-US" sz="99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под слонами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Слонов, в свою очередь, ставили на черепаху. Так люди объясняли, почему мир не падает, словно держится на очень надёжной основе.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для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легенды помогали детям и взрослым запомнить устройство мира. Когда история чудесная, её проще представить и рассказать другим без ошибок.
</a:t>
            </a:r>
            <a:endParaRPr lang="en-US" sz="1116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наука, а миф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рассказах много красоты и фантазии, но мало точных научных фактов. Зато они показывают, как люди пытались понять Землю своими силами.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вопросы греческих мыслителей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верить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учёные стали не только слушать старые истории, но и спрашивать: правда ли это? Такой подход был новым и очень смелым.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смотрели на тени, звёзды и корабли у горизонта. Внимательные наблюдения помогали замечать то, что не видно в мифах и сказках.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начался путь от простых рассказов к размышлениям и доказательствам. Учёные стали искать ответы не только в легендах, но и в природе.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Сомневаться разумно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мыслители заметили, что мир не всегда выглядит плоским. Если посмотреть на море или небо, появляются вопросы, а с ними и новые идеи.
</a:t>
            </a:r>
            <a:endParaRPr lang="en-US" sz="12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идея шара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на Луне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Аристотель заметил, что во время лунного затмения тень Земли круглая. Такой след мог оставить только шар, а не плоский диск.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на юге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увидел, что южные звёзды видны не везде. Это означало, что при движении по Земле картина неба меняется.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Пифагору приписывают идею, что Земля может быть шаром. Для своего времени это звучало необычно, почти как смелая догадка из будущего.
</a:t>
            </a:r>
            <a:endParaRPr lang="en-US" sz="87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догадки к факту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помогли людям перейти от предположений к более надёжным выводам. На картинке хорошо показать шар и лунное затмение.
</a:t>
            </a:r>
            <a:endParaRPr lang="en-US" sz="8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один из первых научных расчётов размера Земли, который показал силу наблюдений и простых измерений.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работе Эратосфена из античных источников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240 года до н. э.
</a:t>
            </a:r>
            <a:endParaRPr lang="en-US" sz="549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сравнил тени в двух городах Египта и получил удивительно точный результат.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казалась плоской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стоит на земле, она выглядит ровной. Поле, дорога и берег моря кажутся плоскими, поэтому мысль о большом диске казалась естественной.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горизонт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прячет далёкие предметы. Из-за этого трудно заметить изгиб поверхности, если не наблюдать очень долго и очень внимательно.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дороги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знакомых мест казались ровными и спокойными. Люди видели землю под ногами, а не всю планету целиком, как мы сегодня.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глазами на уровне человека, легко решить, что весь мир такой же плоский. Поэтому древним людям их вывод казался совсем логичным.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моряков и путешественников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Корабль, который будто прячется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 смотрит на спокойное море и видит, как корабль медленно уходит за горизонт. Сначала исчезает корпус, а затем мачты. Такое зрелище подсказывало: поверхность Земли не совсем плоская, а немного изогнутая, как большой шар.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звёзды на пути на юг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Путешественники, отправлявшиеся далеко на юг, замечали на небе звёзды, которых не видели дома. Это удивляло и заставляло думать. Если небо меняется в разных местах, значит, Земля устроена сложнее, чем кажется с берега.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знания в Средние века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берегли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и школах переписывали книги древних авторов. Благодаря этому идеи о Земле не потерялись, а дошли до новых поколений читателей и учёных.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Читали древних мыслителей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изучали труды Аристотеля и Птолемея. Из них узнавали, как учёные прошлого объясняли небо, звёзды и устройство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жили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 книгами продолжали существовать старые сказания. Поэтому один человек мог верить в легенду, а другой — в научное объяснение.
</a:t>
            </a:r>
            <a:endParaRPr lang="en-US" sz="1147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не были одинаковыми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разные взгляды существовали одновременно. Это время было похоже на спор двух голосов: один рассказывал сказку, а другой осторожно проверял факты.
</a:t>
            </a:r>
            <a:endParaRPr lang="en-US" sz="10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увидеть Землю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всю Землю сразу, но в уменьшенном виде. На нём легко понять, что планета не бесконечная плоскость, а единое тело с формой шара.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хорошо видно, где находятся суша и вода. Это помогает представить, как далеко расположены материки, и почему путешествия по Земле занимают много времени.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разобраться, где север, юг, запад и восток. Для учеников это особенно удобно: сложная планета становится понятной, будто её можно покрутить в руках.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путешествия и новые открытия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дальние плавания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отправлялись всё дальше от родных берегов и видели новые моря и земли. Их рассказы расширяли представления людей о мире.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Колумба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Колумба показало европейцам, что за океаном есть неизвестные берега. Карта мира начала меняться и становиться шире.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плавание Магеллана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Магеллана доказала, что по морю можно обойти Землю. Это стало очень сильным доводом в пользу шарообразной формы планеты.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планету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больших открытий Земля перестала казаться маленьким замкнутым миром. Люди увидели, что их планета намного больше и интереснее, чем думали раньше.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картах и снимках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собирает мир в одну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 и атласы помогли людям увидеть Землю сразу целиком, хотя в реальности её нельзя обнять руками. На карте видны моря, горы, материки и дороги, а ещё удобно сравнивать расстояния и находить путь.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из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начали фотографировать Землю из космоса, она предстала как голубая планета с облаками и океанами. Такой снимок особенно впечатляет: теперь можно увидеть нашу планету не только на глобусе, но и настоящей.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древние люди поняли правильно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не сидели сложа руки: они смотрели на небо, тени и горизонт. Именно наблюдения помогали им замечать то, что не объясняют сказки.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важнее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начинает спрашивать «почему?», он делает первый шаг к науке. Так люди перестали принимать каждую историю на веру и стали искать причины.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ведёт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любопытство помогло людям узнавать Землю всё лучше. Без него не появились бы смелые выводы, измерения и новые открытия.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можно 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Тени, звёзды и движение кораблей можно увидеть снова и снова. Если одно и то же происходит каждый раз, значит, это можно проверить, а не только рассказать.
</a:t>
            </a:r>
            <a:endParaRPr lang="en-US" sz="12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представления оказались ошибочными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диск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 плоском диске казалась удобной, но она не объясняла затмения и путешествия вдаль. Наблюдения постепенно показали, что всё устроено иначе.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 черепаха — не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легенды о животных, которые держат Землю, были запоминающимися, но не проверялись. Они звучали интересно, но не совпадали с фактами.
</a:t>
            </a:r>
            <a:endParaRPr lang="en-US" sz="978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держит мир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 Земле, плавающей на океане или поддерживаемой водой, не выдержало сравнения с реальными наблюдениями моряков и путешественников.
</a:t>
            </a:r>
            <a:endParaRPr lang="en-US" sz="976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уступила фактам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сравнивать рассказы с тем, что видят сами, ошибочные объяснения начали исчезать. На их место пришли проверенные знания.
</a:t>
            </a:r>
            <a:endParaRPr lang="en-US" sz="10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знания о Земле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объясняли мир мифами. Земля казалась им диском, площадкой или чем-то, что нужно удерживать.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древности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стали внимательнее смотреть на тени, звёзды и горизонт. Они заметили, что природа подсказывает больше, чем старые сказки.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учёные начали рассуждать и измерять. Их идеи помогли сделать важный шаг от догадок к науке.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выводы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морские походы, глобус и карты уточнили знания о Земле. Мир стал понятнее и намного больше, чем представляли раньше.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путешествия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представлений о Земле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бойся ошибаться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Земли учит, что даже умные люди могут сначала думать неверно. Это не страшно, если потом они продолжают искать ответ и проверять свои мысли. Ошибка — это не конец, а начало нового открытия.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Моряки, путешественники и учёные замечали то, что другие пропускали. Обычный горизонт, тень или звезда могли подсказать очень важную мысль. Внимательный взгляд иногда умнее громкой легенды.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по-новому интересно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боятся задавать вопросы, мир становится понятнее. Именно так Земля перестала быть загадочным плоским островом и превратилась в изученную планету, которую можно представить на глобусе.
</a:t>
            </a:r>
            <a:endParaRPr lang="en-US" sz="93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сказки к знанию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долго шли от мифов к проверенным фактам. Наблюдения, измерения и путешествия помогли понять, что Земля — шарообразная планета, которую можно изучать точно и с интересом.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2026-05-25T20:04:27Z</dcterms:created>
  <dcterms:modified xsi:type="dcterms:W3CDTF">2026-05-25T20:04:27Z</dcterms:modified>
</cp:coreProperties>
</file>