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клетки: тема урока и основные вопросы
</a:t>
            </a:r>
            <a:endParaRPr lang="en-US" sz="2862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клетки — основа жизни и ключ к пониманию процессов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клетки и зарождение новой науки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клетки началась с открытий Гука и Левенгука. В XIX веке Шлейден и Шванн сформировали клеточную теорию, подтвердившую значимость клетки как базовой единицы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клетки и её основные свойства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клетка?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мельчайшая единица живого, обладающая структурной и функциональной самостоятельностью. Она ограничена мембраной, содержит необходимые для жизни компоненты и генетический материал.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способна обмениваться веществами, расти, делиться и реагировать на внешние воздействия. Эти свойства обеспечивают устойчивость и адаптацию организмов к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главные 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оформленного ядра, их ДНК располагается свободно в цитоплазме, органеллы простые или отсутствуют.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ядро и сложные мембранные органеллы, что обеспечивает более высокий уровень организации и функции клеток.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обычно крупнее прокариотических и обладают большим разнообразием структур и функций.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включают бактерии, эукариоты — растения, животные и грибы, что отражает их эволюционное разделение.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71" y="1595710"/>
            <a:ext cx="3368886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растений, животных и грибов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отличия в строении и функциях клеток трёх царств живой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отличаются присутствием хлоропластов и клеточной стенки, животные — отсутствием стенки, грибы имеют стенку из хитина.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5–7 классов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клетки: строение и функции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фосфолипидов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мембраны — два слоя липидов, организованных так, чтобы отделять внутреннее содержимое клетки от внешней среды. Эта структура обеспечивает мембранную избирательность и гибкость.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компоненты мембраны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мембране встроены белки, выполняющие функции транспорта веществ, распознавания сигналов и взаимодействия с окружающей средой. Они ответственные за обмен и связь клетки с миром.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мембраны в защите и коммуникации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не только барьер, но и платформа для передачи сигнала внутрь клетки, регулируя её реакцию на внешние воздействия и поддерживая гомеостаз.
</a:t>
            </a:r>
            <a:endParaRPr lang="en-US" sz="9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органеллы — рабочие структуры клетки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цитоплазмы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это среда внутри клетки, где происходят метаболические процессы. Она обеспечивает транспорт веществ и поддерживает органеллы в нужных местах.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органеллы и их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находятся рибосомы для синтеза белков, эндоплазматическая сеть, аппарат Гольджи, митохондрии и лизосомы — каждый органоид выполняет специфическую функцию, важную для жизни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управляющий центр клетки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что обеспечивает обмен веществами с цитоплазмой. В нём содержится ДНК, контролирующая наследственную информацию.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регулирует клеточный цикл и синтез белков, направляя развитие и функции клетки. В нём формируется ядрышко — место образования рибосом, необходимых для белкового синтеза.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энергостанции клетки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клеточного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преобразуют питательные вещества в энергию в виде молекул АТФ. Этот процесс жизненно необходим для поддержания всех клеточных функций и активности организма.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митохондрий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собственную ДНК и способны к делению независимо от клетки. Это свидетельствует о их симбиотическом происхождении и важности для энергетического обмена.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пигменты хлоропластов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— пигмент, придающий растениям зелёный цвет и задерживающий солнечную энергию для преобразования.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фотосинтеза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это процесс, при котором энергия солнечного света преобразуется в химическую, создавая глюкозу и кислород, необходимые для жизнедеятельности растений и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разных клеток: сравнительный график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клеток варьируется в зависимости от их функций и окружения, определяя скорость обмена веществ и возможности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размеры амёб обеспечивают их приспособленность, тогда как мелкие бактериальные размеры способствуют быстрому размножению.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043"/>
            <a:ext cx="2093794" cy="19527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248" y="1409043"/>
            <a:ext cx="2093794" cy="19527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41" y="1409043"/>
            <a:ext cx="2093794" cy="195270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254" y="1409043"/>
            <a:ext cx="2093794" cy="195270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клетки: функции и расположение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490692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фабрика белка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отвечают за синтез белков, необходимых для строения и работы клетки. Они располагаются как свободно в цитоплазме, так и на эндоплазматической сети.
</a:t>
            </a:r>
            <a:endParaRPr lang="en-US" sz="991" dirty="0"/>
          </a:p>
        </p:txBody>
      </p:sp>
      <p:sp>
        <p:nvSpPr>
          <p:cNvPr id="15" name="Text 3"/>
          <p:cNvSpPr txBox="1"/>
          <p:nvPr/>
        </p:nvSpPr>
        <p:spPr>
          <a:xfrm>
            <a:off x="2583653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— упаковщик и курьер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комплекс принимает и модифицирует продукты, затем упаковывает их в пузырьки для доставки внутри клетки или наружу.
</a:t>
            </a:r>
            <a:endParaRPr lang="en-US" sz="956" dirty="0"/>
          </a:p>
        </p:txBody>
      </p:sp>
      <p:sp>
        <p:nvSpPr>
          <p:cNvPr id="16" name="Text 4"/>
          <p:cNvSpPr txBox="1"/>
          <p:nvPr/>
        </p:nvSpPr>
        <p:spPr>
          <a:xfrm>
            <a:off x="4677447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— лаборатория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сеть синтезирует липиды, а шероховатая снабжена рибосомами для производства белков, обеспечивая клетку нужными веществами.
</a:t>
            </a:r>
            <a:endParaRPr lang="en-US" sz="956" dirty="0"/>
          </a:p>
        </p:txBody>
      </p:sp>
      <p:sp>
        <p:nvSpPr>
          <p:cNvPr id="17" name="Text 5"/>
          <p:cNvSpPr txBox="1"/>
          <p:nvPr/>
        </p:nvSpPr>
        <p:spPr>
          <a:xfrm>
            <a:off x="6768658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уборщики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расщепляющие и утилизирующие ненужные или повреждённые компоненты, поддерживая гигиену клетки.
</a:t>
            </a:r>
            <a:endParaRPr lang="en-US" sz="9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митоз и мейоз — этапы процесса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формирование половых клеток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двух последовательных делений образуются четыре клетки с половинным набором хромосом для размножения.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деление соматических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образование двух идентичных дочерних клеток для роста и замены повреждённых.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обеспечивает обмен участками хромосом, создавая вариации и способствуя эволюции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цикла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современных учебников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клетке: питание и энергия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включает расщепление веществ для высвобождения энергии, необходимой для всех жизненных процессов клетки.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реакции, а мембраны регулируют поступление питательных веществ и выведение продуктов метаболизма.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— процесс синтеза сложных соединений из простых, что обеспечивает рост и восстановление клеточных структур.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клетки на раздражение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реагируют на изменения среды, такие как свет или температура, через изменение активности или перемещение.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амёба движется к пище, а инфузория меняет форму при опасности, что помогает выживать в динамичных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колоний клеток к сложным организмам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колонии: начало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однородных клеток предоставляют преимущества, включая защиту и обмен веществом между членами, улучшая выживание.
</a:t>
            </a:r>
            <a:endParaRPr lang="en-US" sz="1314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в колониях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клетки в колониях специализируются на питании или размножении. Это первый шаг к появлению многообразия функций в организме.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многоклеточности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Комплексы клеток развиваются в ткани и органы, что ведет к сложным организмам с четкими системами и большей жизнеспособностью.
</a:t>
            </a:r>
            <a:endParaRPr lang="en-US" sz="13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клеток в организме человека?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разнообразие клеток обеспечивает сложность и эффективность человеческого тела для выполнения различных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клеток подчёркивает важность каждого типа для нормальной работы организма в целом.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2022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здоровье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 контролируют защиту от патогенов, предотвращая инфекции и поддерживая внутреннее равновесие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клеточном делении могут вызывать онкологические заболевания, требующие своевременного выявления и лечения.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здоровья клеток через питание и образ жизни способствует общему самочувствию и долголетию.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 и ключ к будущим открытиям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клеточной структуры и функций открывает путь к развитию медицины, биотехнологий и улучшению качества жизни всех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2026-05-08T10:39:14Z</dcterms:created>
  <dcterms:modified xsi:type="dcterms:W3CDTF">2026-05-08T10:39:14Z</dcterms:modified>
</cp:coreProperties>
</file>