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«Своими руками» В. Осеевой: честность и уважение к труду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поступок героя открывает большую правду о честности.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Валентина Осеева и её рассказы для детей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Валентина Осеева писала коротко и понятно, поэтому её рассказы легко читать младшим школьникам. В них всегда есть знакомая ситуация и важный нравственный вывод о доброте, честности и уважении к людям.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смысл рассказа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Осознание ошибки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 понимает, что перед ним чужой труд, и становится неловко: радость уже не кажется такой простой.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Встреча с вещью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красивую вещь, сделанную не им, и сначала воспринимает её как нечто само собой разумеющееся.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Честный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признаёт правду и начинает уважать то, что сделано руками другого человека, а не присваивать это себе.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и его поведение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рассказа — обычный ребёнок, который сначала думает только о красивой вещи. Ему хочется радоваться, не задумываясь, чей труд за ней стоит.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 замечает свою ошибку и смущается. Этот момент показывает, как в человеке просыпаются совесть, уважение и желание поступить честно.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чужой труд важен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Чужую работу нужно беречь: не ломать, не портить и не выдавать за свою, потому что в ней есть чьё-то усилие.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школе это особенно важно: тетради, рисунки, поделки и книги учат детей быть аккуратными и благодарными.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 любой вещью стоят время, терпение и старание человека, даже если она выглядит простой и маленькой.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поступок героя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ребёнок приходит от невнимательности к честному решению.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845741"/>
            <a:ext cx="658030" cy="52642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маленький поступок важен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внутри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выбор показывает, умеет ли ребёнок слушать свою совесть. Иногда именно тихое внутреннее решение говорит о человеке больше, чем громкие слова.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людям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замечает чужой труд, он начинает смотреть на вещь иначе. Уважение к чужой работе — это уважение к тому, кто её сделал.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в деле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становится по-настоящему важным, когда ребёнок не оправдывается, а делает правильный выбор. Так маленькая ситуация превращается в большой урок.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смущение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интерес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радуется красивой вещи и с любопытством рассматривает её. Затем он понимает, что она сделана не им. В этот момент появляется стыд, и настроение меняется.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облегчение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честного поступка приходит спокойствие. Когда человек признаёт правду, ему становится легче. Такое чувство знакомо каждому, кто сделал правильный выбор, даже если это было непросто.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слов помогают увидеть главную мысль рассказа.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рассказа «Своими руками»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образуют смысловую опору текста и ведут к выводу о честности, уважении и ответственности.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истории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Чужой труд нельзя присваивать, даже если вещь нравится и кажется очень красивой. Честность начинается с уважения к тому, кто её сделал.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Когда герой признаёт правду, он становится спокойнее и увереннее. Такой поступок учит доверять себе и другим людям.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пишет Валентина Осеева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Осеева пишет коротко и очень точно: каждое слово в её рассказах работает на смысл, поэтому история быстро запоминается и не теряет ясности даже для младших школьников.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её произведений обычно один важный поступок, понятный детям школьной жизни. Через простую ситуацию писательница помогает увидеть честность, совесть и уважение к людям.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навязывает вывод напрямую, а показывает событие так, чтобы читатель сам задумался. Такой спокойный и ясный рассказ легко читать, обсуждать и пересказывать.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иллюстрация подходит к рассказу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момент выбора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ребёнка, который смотрит на аккуратно сделанную вещь и вдруг задумывается. Важна пауза перед решением: именно в ней рождается честный поступок, а не громкие слова.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Вещь, сделанная руками
</a:t>
            </a:r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нитки, бумага, краски, дерево или простая поделка. Такие детали сразу напоминают, что за любой красивой вещью стоит труд, терпение и старание человека, которого надо уважать.
</a:t>
            </a:r>
            <a:endParaRPr lang="en-US" sz="1042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без лишнего шума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передать спокойствие, а не спор. Лицо ребёнка, опущенный взгляд или аккуратно возвращённая вещь помогут показать главное: герой понял ошибку и сделал правильный выбор.
</a:t>
            </a:r>
            <a:endParaRPr lang="en-US" sz="10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показывает характер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сначала действует по привычке и не задумывается о том, кому принадлежит вещь. Так Осеева показывает, что невнимательность тоже может стать ошибкой.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замечает чужой труд, его поведение меняется. В этот момент важны не слова оправдания, а готовность увидеть правду и признать её.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поступок не всегда громкий. Иногда достаточно вернуть вещь, не присваивать чужое и спокойно сказать правду, даже если это немного неловко.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 раскрывается характер: надёжный человек умеет быть справедливым, уважать труд других и не боится поступить правильно, даже если никто не подсказывает.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правильному выбору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меняется отношение героя к чужой вещи и к собственному поступку.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60" y="2687716"/>
            <a:ext cx="298573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687716"/>
            <a:ext cx="341226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687716"/>
            <a:ext cx="341226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721838"/>
            <a:ext cx="341226" cy="272981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Тетради, учебники и альбомы тоже требуют бережного отношения. Если портить или присваивать чужой результат, в классе быстро исчезают доверие и порядок.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поделки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Работы, сделанные руками ребёнка, особенно дороги, потому что в них вложены старание и фантазия. Их нельзя брать как свою заслугу или небрежно мять.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 уроках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уроках хорошо видно, сколько терпения нужно для аккуратной вещи. Ошибка становится заметной сразу, а честность помогает исправить её без лишних слов.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делают что-то вместе, важно уважать вклад каждого. Тогда общий результат радует всех, а не только того, кто оказался первым рядом.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деталь — большой смысл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особенно выразительны простые движения: взять вещь в руки, внимательно посмотреть на неё, заметить правду и остановиться. Именно в такой тишине герой взрослеет.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достаточно одной детали — ладоней ребёнка рядом с аккуратной поделкой или короткой паузы перед решением. Такая сцена говорит о совести сильнее, чем длинный разговор.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эпизод помогает быстро увидеть главный нравственный вывод.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В. Осеевой «Своими руками»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понятный случай из детской жизни делает рассказ близким младшим школьникам: сразу ясно, что хорошо, а что нехорошо, и почему совесть подсказывает верный шаг.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Честность начинается с уважения к чужому труду. Если вещь сделана не тобой, нельзя выдавать её за свою заслугу или относиться к ней небрежно.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64581"/>
            <a:ext cx="2507400" cy="179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Правильный выбор приносит внутреннее спокойствие. Когда герой признаёт правду, он становится увереннее, добрее и заслуживает доверия окружающих.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помогает задуматься рассказ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заставляет спросить себя, можно ли радоваться вещи, если её сделал другой человек. Ответ становится ясным, когда понимаешь цену чужому труду.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напоминает, что после ошибки совесть не молчит. Именно она подсказывает, что важнее не спрятаться, а честно признать правду и исправить поступок.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показывает: красивые слова не заменяют дела. Настоящая доброта видна в том, как человек относится к чужой работе, к вещам и к людям.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тоже задумывается о себе: умеет ли он беречь чужое, быть аккуратным и благодарным. Эти вопросы делают рассказ не только понятным, но и полезным.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честность и уважение начинаются с малого
</a:t>
            </a:r>
            <a:endParaRPr lang="en-US" sz="2728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В. Осеевой «Своими руками» напоминает: уважение к чужому труду начинается с маленького, но честного поступка. Именно такие решения делают человека достойным доверия и уважения.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2026-05-23T23:16:06Z</dcterms:created>
  <dcterms:modified xsi:type="dcterms:W3CDTF">2026-05-23T23:16:06Z</dcterms:modified>
</cp:coreProperties>
</file>