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 слов-помощников есть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 тоже умеют помогать речи.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узнавать слова-помощники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почти в каждом предложении: помогают связать слова, уточнить смысл и передать чувства. Если научиться их замечать, речь станет точнее, живее и понятнее.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слова-помощники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как слова связаны друг с другом. Они помогают понять, где находится предмет, куда он движется и когда происходит действие.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слова, части предложений и даже целые мысли. Благодаря им речь не рассыпается на отдельные кусочки, а звучит связно и плавно.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 междометия делают речь выразительнее. Частицы уточняют смысл, а междометия передают радость, удивление, досаду и другие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Предлоги: маленькие слова с 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понять, где находится предмет: в школе, на столе, под партой. Они также показывают направление: к дому, из леса, за угол. Без них фраза часто звучит неполно.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пишутся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пишутся отдельно от других слов. Их можно заметить рядом с существительным или местоимением. Такие слова не называют предмет, но очень помогают понять смысл всего предложения.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предлоги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где находится предмет или действие: на столе, под окном, за домом. Сразу становится ясно, в каком месте всё происходит.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подсказывают путь движения: к школе, в парк, из леса. Без такого слова направление теряется, а предложение звучит не так понятно.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указывать, когда что-то случилось: после урока, до звонка, перед прогулкой. Они помогают расположить события по времени.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связь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предлоги помогают объяснить причину: из-за дождя, по просьбе друга. Одно маленькое слово может заметно изменить смысл всей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предлог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поиска: сначала находим главное слово, затем проверяем маленькое слово рядом с ним.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слова и мысли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поднялось над крышами, и двор сразу стал светлее. Птицы запели, а дети радостно выбежали на улицу. Союзы помогли этим картинам держаться вместе, как ниточки в одной красивой истории.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птицы и тёплый день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хотел пойти гулять, но на небе быстро собрались тучи. Тогда он взял книгу и сел у окна. Союзы показали и неожиданность, и выбор, и связь между событиями.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не помешал планам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союзы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«и» просто соединяет слова или части предложения. Он помогает перечислять предметы и события, чтобы речь звучала плавно и без лишних остановок.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«но» часто сообщает о неожиданности, препятствии или перемене. С ним фраза становится живой: сначала одно, а потом — совсем другое.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«потому что» и «чтобы» объясняют причину и цель. Первый отвечает на вопрос «почему?», а второй — на вопрос «зачем?».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«а» нужен, когда нужно сопоставить или противопоставить мысли. Он показывает, что одна часть предложения не совсем похожа на другую.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союз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соединяет ли слово части мысли и предложение.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сразу заметить, как меняется интонация и смысл. Они маленькие, но в речи работают очень заметно и иногда даже хитро.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оттенки смысла изучают на этом уроке: вопрос, сомнение, усиление и просьбу.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урока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 и её особая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 помогает сказать, что чего-то нет или нельзя делать: не шуметь, не забыть, не сейчас. Она не называет действие сама, а только меняет смысл рядом стоящего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надписях и правилах «не» встречается очень часто: «Не бегать по лужам», «Не трогать руками». Такое маленькое слово делает речь точной и сразу понятной.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выражают чувства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радуется, он может воскликнуть: «Ура!». Такое слово сразу передаёт весёлое настроение и делает речь живой, как будто эмоция прыгает прямо в воздух.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«ах» и «ой» помогают показать, что что-то очень удивило. Они звучат коротко, но точно, и слушатель сразу понимает: говорящий поражён или растерян.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Досада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«эх» часто звучит, когда что-то не получилось. Оно передаёт огорчение без длинных объяснений и помогает услышать настроение человека почти мгновенно.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без названия предмета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не называют ни предметы, ни действия. Зато они очень ясно передают страх, радость, жалость или восторг, особенно если произнести их с сильной интонацией.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междометие от других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спрашиваем, что выражает слово: чувство, предмет или действие. Если слово звучит как короткий эмоциональный возглас и стоит отдельно, это, скорее всего, междометие.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слова-помощники в предложении
</a:t>
            </a:r>
            <a:endParaRPr lang="en-US" sz="2678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предлог связывает слова и показывает, где находится предмет или куда он движется. Без него фраза часто звучит неполно.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Союз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союз соединяет слова и части мысли. Он помогает предложению стать длиннее, но не запутаться.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Частица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частица добавляет оттенок смысла: просьбу, сомнение, усиление или отрицание. Маленькая, а характер у неё заметный.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Междометие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междометие передаёт чувство. Оно звучит ярко и сразу показывает настроение говорящего.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прячется возле существительного и пишется отдельно: к дому, на парте, из школы. Союз тоже рядом, потому что связывает части предложения. Из-за этого оба слова легко принять друг за друга, если не смотреть на их роль.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стоят совсем рядом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кажется похожей на союз, но она не соединяет мысли, а только добавляет оттенок: же, бы, не. Междометие совсем другое: оно вспыхивает как маленький возглас — ой, ах, ура. Поэтому важно спросить: что делает слово в предложении?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своя работа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за место, направление или время, это предлог. Если оно соединяет части речи или предложения, это союз. Если передаёт чувство, это междометие, а если меняет смысл рядом стоящего слова — частица.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вопрос к слову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слова-помощники легко перепутать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«Ой, звонок!» — междометие «ой» передаёт удивление и лёгкую растерянность. Одно короткое слово, а настроение уже понятно каждому ученику.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пришёл в школу и сразу увидел друзей» — здесь предлог «в» показывает место, а союз «и» соединяет два действия в одном предложении.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бы хотел ещё пять минут сна» — частица «бы» делает желание мягким и мечтательным. Без неё фраза звучала бы совсем иначе.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я среди слов-помощников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вид слова, смотрим на его работу в предложении: связь, соединение, оттенок смысла или чувство.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для наблюдения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на окне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сидит на окне и смотрит на двор» предлог «на» показывает место, а союз «и» соединяет действия. Всё понятно без лишних слов, как по дорожке из кубиков.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же говорил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 же говорил!» звучит особенно выразительно благодаря частице «же». Она не называет действие, а подчёркивает уверенность говорящего, будто ставит восклицательный знак внутри предложения.
</a:t>
            </a:r>
            <a:endParaRPr lang="en-US" sz="1133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Ах, какой снег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«Ах, какой красивый снег!» начинается с междометия «ах». Оно сразу передаёт восхищение и помогает услышать радостное настроение ещё до конца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союзы, частицы и междометия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слова легко не заметить, но без них речь теряет точность. Предлог, союз, частица и междометие помогают понять смысл предложения без догадок.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важно узнавать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называют предметы и действия, зато соединяют мысли, уточняют значение и показывают чувства. Поэтому речь становится живой, понятной и совсем не скучной.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 для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 — большие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союзы, частицы и междометия маленькие, но очень полезные. Если научиться узнавать их в предложении, русский язык станет яснее, а читать и говорить будет интереснее.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2026-05-22T01:11:59Z</dcterms:created>
  <dcterms:modified xsi:type="dcterms:W3CDTF">2026-05-22T01:11:59Z</dcterms:modified>
</cp:coreProperties>
</file>