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Паркеты в математике: как фигуры покрывают плоскость без промежутков
</a:t>
            </a:r>
            <a:endParaRPr lang="en-US" sz="3414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Геометрия, симметрия и узоры без единой щели.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Паркеты вокруг нас: от плитки до орнаментов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Паркеты окружают нас в мозаиках, на полу, на стенах и в декоративных узорах. Математика объясняет, какие фигуры можно повторять бесконечно, не оставляя пустот и не накладывая их друг на друга.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паркет в геометрии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Паркетом называют разбиение плоскости на повторяющиеся фигуры так, чтобы между ними не оставалось свободного места. Все элементы при этом плотно прилегают друг к другу.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в паркете не должны перекрывать друг друга. Обычно в школьной геометрии рассматривают узоры из правильных и неправильных многоугольников, а также из их сочетаний.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разбиение помогает изучать свойства углов, сторон и симметрии. По сути, паркет показывает, как одна и та же фигура может заполнить плоскость без разрывов.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паркета
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паркете важны вершины, стороны и форма многоугольников. Именно по ним удобно отслеживать, как фигуры соединяются и повторяются на плоскости.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и стороны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связано с суммой углов вокруг одной точки. Она должна составлять 360°. Например, четыре квадрата дают 90° + 90° + 90° + 90° = 360°.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вокруг точки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правильные многоугольники образуют паркет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Треугольник, квадрат и шестиугольник подходят для паркета; правильный пятиугольник — нет.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тема «Многоугольники».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на диаграмме показывают, насколько удобно фигуры заполняют пространство вокруг одной вершины.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подходит ли фигура для паркета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основана на углах, совпадении сторон и возможности повторять рисунок без пробелов.
</a:t>
            </a:r>
            <a:endParaRPr lang="en-US" sz="142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00" y="1540300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288" y="2624525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475" y="3708750"/>
            <a:ext cx="874200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и нерегулярные паркеты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паркет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состоит только из одинаковых правильных многоугольников. Такие паркеты легко распознать по строгому повторению одной фигуры и по высокой степени упорядоченности.
</a:t>
            </a:r>
            <a:endParaRPr lang="en-US" sz="156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Нерегулярный паркет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используются разные фигуры или неправильные многоугольники. Узор выглядит более сложным, но всё равно должен полностью покрывать плоскость без промежутков.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паркеты часто похожи на клетку, треугольную сетку или соты. Нерегулярные особенно заметны в мозаиках и декоративных орнаментах.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 паркетах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паркеты обладают поворотной симметрией: если повернуть узор вокруг центра на определённый угол, он совпадёт сам с собой. Это делает рисунок упорядоченным и легко узнаваемым.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также могут иметь осевую или центральную симметрию. Зеркальное равенство частей помогает увидеть, как одинаковые элементы повторяются в разных направлениях.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внутренних углов правильных многоугольников
</a:t>
            </a:r>
            <a:endParaRPr lang="en-US" sz="2114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угла влияет на число фигур вокруг вершины и на возможность построить паркет из одной фигуры.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тема «Многоугольники».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 правильного многоугольника, тем больше его внутренний угол и тем сложнее замкнуть рисунок вокруг точки.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и возможность построить паркет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тема «Многоугольники»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какие правильные многоугольники могут полностью заполнить плоскость.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каждый правильный многоугольник подходит для паркета: важно, чтобы углы точно собирались в 360°.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Паркеты из комбинации фигур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паркете могут сочетаться разные многоугольники, если их углы вокруг вершины точно дополняют друг друга до 360° и фигуры плотно прилегают без зазоров.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Частый пример — чередование квадрата и равностороннего треугольника. Такой рисунок выглядит сложнее, чем обычная сетка, и даёт больше вариантов для декоративных узоров.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Комбинированные паркеты особенно интересны в мозаиках: они позволяют менять ритм, сохранять повторение и при этом создавать выразительный орнамент с несколькими формами.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581" y="1376750"/>
            <a:ext cx="573038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2475" y="1376750"/>
            <a:ext cx="654900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300" y="1376750"/>
            <a:ext cx="654900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9950" y="1376750"/>
            <a:ext cx="654900" cy="654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строят паркет на клетчатой бумаге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42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помогают быстро выстраивать прямоугольники и квадраты, потому что легко видеть равные стороны, прямые углы и параллельные линии без дополнительных измерений.
</a:t>
            </a:r>
            <a:endParaRPr lang="en-US" sz="1426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сдвига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элемент можно переносить по клеткам на одинаковое расстояние. Так видно, как из одной фигуры получается ряд одинаковых частей без разрывов.
</a:t>
            </a:r>
            <a:endParaRPr lang="en-US" sz="1473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и отражение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бумаге удобно повернуть фигуру вокруг вершины или отразить её. Это помогает понять, какие преобразования сохраняют узор и делают паркет бесконечным.
</a:t>
            </a:r>
            <a:endParaRPr lang="en-US" sz="1473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38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Сетка позволяет проверять совпадение углов и длины сторон. Если элементы построены аккуратно, легче заметить ошибки и исправить их до завершения рисунка.
</a:t>
            </a:r>
            <a:endParaRPr lang="en-US" sz="1380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Паркеты в природе, искусстве и архитектуре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Орнаменты, которые повторяются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орнаментах узор строится из одинаковых или похожих многоугольников, которые ритмично заполняют поверхность. Повторение создаёт порядок, а симметрия делает рисунок зрительно цельным и выразительным.
</a:t>
            </a:r>
            <a:endParaRPr lang="en-US" sz="1194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как геометрическая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Декоративная плитка на полу и стенах часто образует точные паркеты. Здесь особенно заметно, как форма, размер и угол соединения элементов влияют на общий вид покрытия.
</a:t>
            </a:r>
            <a:endParaRPr lang="en-US" sz="1373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витражи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зданиях и витражах паркет помогает объединить красоту и точность. Геометрический рисунок не только украшает пространство, но и показывает, как математика работает в реальных объектах.
</a:t>
            </a:r>
            <a:endParaRPr lang="en-US" sz="1411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построенный паркет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основана на свойствах многоугольников, углов и повторения узора по плоскости.
</a:t>
            </a:r>
            <a:endParaRPr lang="en-US" sz="152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фигур нужно вокруг одной точки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60°, 90° и 120° дают целое число фигур вокруг вершины; при 108° и 135° регулярный паркет из одной фигуры невозможен.
</a:t>
            </a:r>
            <a:endParaRPr lang="en-US" sz="1621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тема «Многоугольники»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правильного многоугольника важно не только значение угла, но и то, делится ли 360° без остатка на одно и то же число.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Понятия, которые нужны для темы парковок плоскости
</a:t>
            </a:r>
            <a:endParaRPr lang="en-US" sz="2285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понимать, что такое многоугольник, вершина, сторона и угол, потому что именно эти элементы определяют форму фигуры и способ её соединения с соседними.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плоскость и её разбиение: паркет заполняет всю поверхность, но не оставляет пустых мест и не допускает перекрытия фигур.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помогает увидеть, как узор повторяется при повороте, отражении или сдвиге, а значит, объясняет порядок в рисунке.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равных фигур и параллельных прямых нужны для точного построения, особенно когда один и тот же элемент многократно повторяется в орнаменте.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построении паркета
</a:t>
            </a:r>
            <a:endParaRPr lang="en-US" sz="1901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маленькие, но заметные зазоры между фигурами или их наложение. Даже если рисунок выглядит похожим на паркет, такое построение не считается правильным.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связана с выбором неподходящей фигуры, например правильного пятиугольника для обычного регулярного паркета. Если угол не позволяет собрать 360° вокруг точки, узор не замкнётся.
</a:t>
            </a:r>
            <a:endParaRPr lang="en-US" sz="1791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разных видов паркета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паркета отличаются набором фигур, но все они основаны на повторении и точном соединении элементов без промежутков.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из каких фигур строятся паркеты и где они чаще встречаются.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538" y="1540300"/>
            <a:ext cx="764925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288" y="2624525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475" y="3708750"/>
            <a:ext cx="874200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 темы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и пол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паркета помогает понимать, почему плитка укладывается ровно и как рисунок может повторяться по всей поверхности без пустот и смещений.
</a:t>
            </a:r>
            <a:endParaRPr lang="en-US" sz="156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орнамент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развивает вкус к геометрическим узорам и помогает замечать симметрию в орнаментах, мозаиках и декоративных композициях, созданных художниками.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мышления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паркетами тренирует умение сравнивать углы, проверять закономерности и делать аккуратные выводы, полезные в математике и конструировании.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3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Геометрия, которая заполняет пространство
</a:t>
            </a:r>
            <a:pPr algn="ctr" indent="0" marL="0">
              <a:lnSpc>
                <a:spcPct val="100000"/>
              </a:lnSpc>
              <a:buNone/>
            </a:pPr>
            <a:r>
              <a:rPr lang="en-US" sz="344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7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Паркет показывает, как из простых фигур рождается цельный узор. Главное условие — точное соединение без промежутков, а ключ к успеху — сумма углов 360°.
</a:t>
            </a:r>
            <a:endParaRPr lang="en-US" sz="45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2026-05-24T17:51:46Z</dcterms:created>
  <dcterms:modified xsi:type="dcterms:W3CDTF">2026-05-24T17:51:46Z</dcterms:modified>
</cp:coreProperties>
</file>