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загадки на уроке математики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Считаем, сравниваем, рассуждаем и находим ответ вместе.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задачи и загадки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читать короткое условие, замечать важные числа и искать ответ по шагам. А загадки превращают математику в игру: надо подумать, сравнить признаки и выбрать верный ответ.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математическая задача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всегда есть условие: оно сообщает, что уже известно, например сколько предметов есть, было или прибавилось. Без условия ответ найти нельзя.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вопрос — он подсказывает, что именно нужно узнать: сколько стало, сколько осталось, чего больше или меньше. Вопрос помогает не сбиться с пути.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ответ — он получается после внимательного чтения и простого действия. Если всё проверить, решение будет понятным и аккуратным.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вокруг нас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можно тетради в портфеле, кубики на столе или карандаши в пенале. Такие примеры знакомы ребёнку и сразу делают задачу понятной.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 двери, яблоки в вазе, конфеты в коробке или игрушки на полке тоже подходят для счёта. В знакомой сценке проще увидеть, что изменилось и что нужно найти.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простые задачи для первоклассника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сложение предметов становится больше: к двум карандашам добавляют ещё один. Ребёнок видит, как из маленького числа получается большее.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вычитание что-то убирают или уносят. Было пять мячей, два забрали — и число сразу уменьшается.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сравнение помогают понять, где предметов больше, меньше или поровну. Здесь важно не только посчитать, но и сопоставить две группы.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 рисунку особенно удобны: предметы уже нарисованы, остаётся внимательно их пересчитать. Это хороший способ проверить себя без лишней спешки.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простая задача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первокласснику не пропустить условие и выбрать верное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77" y="3852142"/>
            <a:ext cx="206550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найти ответ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увидеть, какие числа и предметы уже даны. Это помогает понять начало задачи и не искать ответ вслепую.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узнать?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задачи показывает цель: сколько стало, сколько осталось или чего больше. Если цель ясна, выбрать действие намного легче.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пересчитать?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полезно считать по пальцам, по рисунку или по ряду фигур. Так легче проверить себя и не перепутать числа.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слово-подсказка?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«было», «стало», «осталось», «больше» и «меньше» часто подсказывают решение. Если ответ не найден сразу, стоит вернуться к условию ещё раз.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порядок чисел помогают не сбиться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особенно полезен при решении задач на разницу. Если знать соседей числа, легче заметить ошибку и спокойно проверить ответ ещё раз.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считать вперёд и назад помогает быстро находить следующее и предыдущее число. Тогда ребёнок увереннее сравнивает числа и понимает, какое из них больше.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загадка в математическом уроке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— это короткий текст, где ответ спрятан в подсказках. В математике он может относиться к числу, фигуре, предмету или действию.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загадка не слишком длинная и говорит точно. Она предлагает заметить форму, количество, размер или порядок, а не угадывать наугад.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внимание и учат искать связи между признаками и ответом. Это почти детектив, только с цифрами и геометрическими фигурами.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загадки про числа и фигуры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числа помогают вспомнить изученные значения: один, два, три и другие в пределах урока. Они делают счёт живым и запоминающимся.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загадать круг, квадрат, треугольник или прямоугольник. Для подсказки подходят признаки: сколько сторон, сколько углов и на что фигура похожа.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сравнивать предметы по длине и количеству: что длиннее, что короче, чего больше. Здесь математика звучит как маленькая игра-наблюдение.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Первокласснику легче отгадывать, если загадка опирается на знакомые образы: мяч, окно, крыша, дорожка. Тогда ответ находится быстрее, а улыбка появляется сама.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задачки с предметами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3 яблока и ещё 3, полезно пересчитать предметы по одному. Наглядный счёт помогает убедиться, что ответ подходит и совпадает с условием.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знакомые предметы: яблоки, конфеты, кубики или карандаши. Один короткий сюжет, одно действие и один ответ — так ребёнку легче считать вслух и не терять нить задачи.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было 2 кубика, добавили ещё 1; или было 4 карандаша, один убрали. Такие задания тренируют сложение и вычитание без лишних слов и длинных объяснений.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понять условие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картинки с группами предметов, стрелками, кружками и простыми схемами. По ним легко увидеть, что добавили, что убрали или какая группа больше.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сразу показывает, кто изображён, сколько предметов есть и что с ними происходит. Первокласснику так проще понять задачу, даже если читать текст пока ещё немного трудно.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задачах и загадках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спешит и не замечает все числа в условии. Из-за этого ответ получается неверным, хотя само решение вроде бы выглядит правильным.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и со словами «было», «стало», «осталось». Эти слова подсказывают действие, поэтому их нужно читать особенно внимательно, как маленькие знаки дорожного движения.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проверить ответ после вычисления. Даже если число похоже на правильное, важно снова сравнить его с вопросом и условием задачи.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можно выбрать ответ по одному признаку и забыть о других подсказках. Лучше спокойно сопоставить все признаки сразу, чтобы не угадать мимо кассы.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в загадке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разгадывания коротких математических загадок про предметы, фигуры и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загадки в парной и групповой работе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один ученик может читать условие, второй — считать предметы, а потом оба вместе проверяют ответ. Так работа идёт быстрее и интереснее, чем в полном одиночестве.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легче заметить ошибку и предложить другой способ решения. Один ребёнок считает по картинке, другой — по пальцам, третий сравнивает результат с вопросом.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учит говорить ясно и спокойно: «Я думаю», «Давай проверим», «У нас получилось». Для 1 класса это полезно и совсем не страшно — почти как математика с друзьями.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загадки в сказках и стихах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домик с окнами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могут появиться домики, окна и жильцы, которых нужно посчитать. Дети замечают, сколько окон открыто, сколько осталось закрытых и где предметов больше. Иллюстрация помогает увидеть сравнение почти без слов.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Белочка считает грибы, ёжик складывает орехи, а на тропинке остаются следы после каждого шага. Такой сюжет легко превратить в маленькую задачу на счёт и порядок действий. Рисунок может показать зверей у пенька и несколько одинаковых предметов.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к избушке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дорожке, встречает круги, звёздочки или яблоки и собирает их по пути. Здесь легко спрятать числа, последовательность и простое действие. Такая история похожа на игру и хорошо запоминается.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математическую загадку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знакомый предмет или фигуру: мяч, кубик, круг, квадрат. Чем привычнее образ, тем легче другим ребятам догадаться и не начать гадать про космический корабль.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подбери 2–3 точных признака: цвет, форму, число сторон, размер или действие. Признаки должны помогать, а не запутывать, как хитрая улитка на перемене.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называй предмет прямо, а построй короткий намёк. Лучше, если у загадки будет один правильный ответ, который подходит ко всем подсказкам сразу.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простую задачу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задачу пересчётом: можно ли ответить по рисунку, по пальцам или вслух. Если всё ясно и коротко, задача получилась удачной и дружелюбной.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маленький сюжет из жизни: игрушки, фрукты, тетради или карандаши. Задача должна звучать как короткая история, которую легко представить на парте или в портфеле.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одно действие и понятное число, чтобы ответ был только один. Подойдут сложение, вычитание, сравнение или счёт в пределах 10 — без математических трюков и фокусов.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17" y="1341119"/>
            <a:ext cx="19350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20" y="3098354"/>
            <a:ext cx="19350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задачи и загадки на уроке математики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упражняются считать вперёд и назад, не сбиваясь на середине. Это помогает быстрее находить ответ и увереннее работать с числами в пределах изученного материала.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загадки учат замечать важные слова, числа и признаки. Ребёнок начинает читать не на бегу, а вдумчиво, как настоящий маленький исследователь.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ответ, нужно сравнить варианты, выбрать действие и проверить результат. Такой порядок приучает думать шаг за шагом, а не хватать первое попавшееся число.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 правильно, появляется радость и желание попробовать ещё. Урок становится доброжелательным, а математика — понятной и даже немного весёлой.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любит внимательных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загадки показывают, что математика решается не спешкой, а вниманием, наблюдением и проверкой. Если читать условие аккуратно, ответ обязательно найдётся — и даже с улыбкой.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2026-05-20T12:19:22Z</dcterms:created>
  <dcterms:modified xsi:type="dcterms:W3CDTF">2026-05-20T12:19:22Z</dcterms:modified>
</cp:coreProperties>
</file>