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 треугольников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 — и треугольники уже подобны.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подобие важно в геометрии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помогает находить длины без измерений, работать с масштабом и чертежами, а также решать практические задачи — от карт до расчёта высоты по тени.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подобными треугольниками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связаны одним и тем же отношением. Это означает, что все длины меняются согласованно и сохраняют общий масштаб.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один треугольник больше или меньше другого. Он одинаков для всех пар соответствующих сторон.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подобии не искажается форма фигуры: меняется только размер. Поэтому подобие удобно использовать в чертежах, моделях и вычислениях по масштабу.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одинаковую форму: все соответствующие углы у них равны, поэтому фигуры выглядят одинаково, хотя одна может быть больше другой.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 подобия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углы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по две пары соответствующих углов равны, этого уже достаточно, чтобы сделать вывод о подобии фигур.
</a:t>
            </a:r>
            <a:endParaRPr lang="en-US" sz="1425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третий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180°, поэтому равенство двух углов автоматически даёт равенство третьих углов в обоих треугольниках.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трёх пар равных углов можно записывать пропорции соответствующих сторон и использовать подобие для решения задач.
</a:t>
            </a:r>
            <a:endParaRPr lang="en-US" sz="14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первый признак подобия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почему двух равных углов достаточно для вывода о подобии.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соответствующие вершины и стороны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углы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 определяют по равным углам: если два угла совпадают, то именно эти вершины считаются соответствующими в обоих треугольниках.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лежащие напротив равных углов, тоже соответствуют друг другу. Именно их потом сравнивают в пропорциях и при вычислении неизвестных длин.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треугольники нужно в одном и том же порядке. Ошибка в порядке вершин сразу приводит к неверным отношениям сторон и неправильному ответу.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94699"/>
            <a:ext cx="4782600" cy="22014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подобия и его 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 условия о равенстве углов и правильного сопоставления вершин переходят к пропорциям сторон и вычислению неизвестных длин.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верно найти соответствия, все остальные вычисления сводятся к пропорциям.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«Первый признак подобия треугольников»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сторона при росте коэффициента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сравнивается одна и та же сторона в подобных треугольниках при разных коэффициентах. Видно, что длина меняется строго согласованно с масштабом.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во сколько раз увеличивается коэффициент подобия, во столько же раз растёт соответствующая сторона.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подобия треугольников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решение по двум равным углам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углов задаёт 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 ABC и A1B1C1 можно отметить равные углы A и A1, а также B и B1. Этого достаточно, чтобы установить подобие по первому признаку. На чертеже удобно одинаково расположить вершины и выделить равные углы дугами.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из одной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AB равно 6 см, а A1B1 — 9 см, то второй треугольник больше в полтора раза. Такой пример помогает увидеть, как из одного измерения сразу получается коэффициент подобия и дальше находятся остальные стороны по пропорции.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подобных треугольников достаточно одной пропорции, чтобы найти остальные стороны и проверить правильность сопоставления элементов.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«Пропорции сторон в подобных треугольниках»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соответствующих сторон равны друг другу и коэффициенту подобия.
</a:t>
            </a:r>
            <a:endParaRPr lang="en-US" sz="2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параллельными прямыми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треугольник внутри большего часто имеет ту же форму, что и исходный. Достаточно сравнить два угла, чтобы по первому признаку доказать подобие и записать нужные пропорции.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встречается в заданиях на высоты, деление сторон и нахождение неизвестных отрезков. Параллельная прямая помогает связать части чертежа и вычислить длины без прямого измерения.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через треугольник проводят прямую, параллельную его стороне, появляются накрест лежащие углы. Они равны, а значит, можно сразу искать второй набор равных углов и устанавливать подобие.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подобие треугольников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используется один принцип: сравниваются не сами объекты, а их соответствующие стороны в подобных треугольниках.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полезно там, где прямое измерение неудобно, опасно или невозможно, а точный ответ нужен сразу.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«Подобие треугольников»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на вычисление неизвестных сторон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Дана пара подобных треугольников. По известной стороне и коэффициенту подобия можно найти остальные длины.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равен 1,5, поэтому неизвестные стороны увеличиваются в 1,5 раза: 5 см → 7,5 см, 7 см → 10,5 см.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задача по геометрии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начинаются с неверного сопоставления вершин. Если углы и стороны отмечены неправильно, вся пропорция строится на ошибке, и ответ получается неверным.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равенством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не обязаны быть одинаковыми по размерам. У них совпадает форма, а стороны только пропорциональны, поэтому равенство длин здесь не является обязательным.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отношений важно сохранять одинаковый порядок сравнения. Если поменять местами стороны, числитель и знаменатель, коэффициент подобия будет найден неправильно, даже если треугольники подобны.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признака недостаточно одного равного угла. Нужны именно два соответствующих угла, иначе вывод о подобии сделать нельзя и доказательство считается неполным.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первый признак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пропорциями сторон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в жизни и на практике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чертежах реальные расстояния уменьшают по масштабу. Если известен масштаб, можно перевести длину на листе в длину на местности и наоборот, используя пропорции.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 тени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измеряют высоту дерева или столба по тени, строятся подобные треугольники. Солнечные лучи идут почти параллельно, поэтому отношения сторон в рисунке и в реальности совпадают.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зданиях, макетах и инженерных схемах подобие помогает сохранить форму при изменении размера. Благодаря этому можно заранее проверить пропорции, не создавая объект в натуральную величину.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первый признак связан с другими признаками подобия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основан на равенстве двух углов. Если два угла одного треугольника равны двум углам другого, то этого достаточно, чтобы установить подобие без сравнения всех сторон.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используют две стороны и угол между ними. Когда эти элементы пропорциональны и равны по положению, треугольники тоже оказываются подобными и имеют одинаковую форму.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сравнивают все три стороны. Если их отношения совпадают, треугольники подобны, даже если углы сразу не были измерены или отмечены на чертеже.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приводят к одному выводу: форма треугольника сохраняется, а соответствующие стороны связаны одним и тем же числом, то есть коэффициентом подобия.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изменения сторон при одном коэффициенте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лежат на одной линии, потому что при одинаковом коэффициенте подобия увеличение происходит пропорционально исходной длине.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исходный отрезок, тем больше результат, но отношение между ними остаётся постоянным и равным 2.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для иллюстрации коэффициента подобия 2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первом признаке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могут быть разного размера, но их очертания одинаковы. Это означает, что все соответствующие стороны остаются пропорциональными, а не обязательно равными.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один треугольник больше другого. Он связывает все линейные размеры фигур и помогает быстро находить неизвестные стороны.
</a:t>
            </a:r>
            <a:endParaRPr lang="en-US" sz="1309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 задачах и доказательствах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полезен не только в вычислениях. Он помогает доказывать свойства фигур, находить недоступные расстояния и решать практические задачи по чертежам и схемам.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совпадают два соответствующих угла, можно сразу делать вывод о подобии. Дополнительные измерения не нужны, потому что третий угол тоже будет равен.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подобия: главный вывод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 треугольников показывает, что двух равных углов достаточно для важного вывода. Он помогает находить коэффициент подобия, составлять пропорции и решать задачи быстрее и увереннее.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2026-06-03T11:30:20Z</dcterms:created>
  <dcterms:modified xsi:type="dcterms:W3CDTF">2026-06-03T11:30:20Z</dcterms:modified>
</cp:coreProperties>
</file>