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Гамлет: образ героя на грани света и тьмы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 между честью, совестью и роковым выбором.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герой: история, литература, Гамлет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этот образ, нужно увидеть сразу три фона: казачью вольницу, православную нравственную традицию и шекспировского героя сомнения. На их пересечении казак в литературе становится не только воином, но и человеком внутреннего выбора.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казачий герой воспринимается как трагический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среда требует решительности, но литературный казак часто оказывается перед выбором, где любое действие влечет тяжелые последствия для него самого и для окружающих.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трагизм усиливают война, утрата близких и долг перед товарищами: защита чести нередко вступает в конфликт с личной совестью и милосердием.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жестоком мире герой не может сохранить внутреннюю чистоту без потерь, поэтому борьба ведется не только с врагом, но и с самим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Бескрайняя дорога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в казачьей литературе открывает ощущение простора, движения и риска. Это место, где герой едет навстречу судьбе, но одновременно остается один на один со своими мыслями и страхами, слыша только ветер и дальний гул земли.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Курень и всадник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куреня рядом с одиноким всадником усиливает контраст между общиной и личной судьбой. Герой принадлежит своему миру, но его выбор всегда совершается в одиночестве, когда пространство вокруг кажется слишком большим для человеческой боли.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горизонт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заката степь становится не просто пейзажем, а состоянием души. Широкое поле, линия реки и темнеющий горизонт подчеркивают хрупкость человека, который внешне свободен, но внутренне замкнут и отдален от других.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как пространство свободы и одиночества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0799" y="3512438"/>
            <a:ext cx="266625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Гамлетовский тип героя в литературе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Самоанализ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постоянно оценивает собственный поступок, не позволяя себе действовать автоматически. Его сила проявляется в напряженном размышлении, а не в внешней демонстрации уверенности.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понимает, что за каждый выбор придется отвечать не только перед людьми, но и перед собственной совестью. Поэтому решение дается ему труднее, чем победа в открытом бою.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не делает героя слабым: оно показывает, что он видит сложность мира. Он не доверяет простой правде и ищет более глубокое нравственное основание для действия.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мысли и долга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требует осторожности, а долг требует поступка. В этом разрыве и рождается гамлетовский герой, для которого цена действия оказывается важнее самой внешней удачи.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Сопоставительный анализ литературного образа по материалам презентации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конфликты образа казачьего Гамлета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герой разрывается не между двумя, а между несколькими равными по силе требованиями.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возникает из одновременного давления разных норм, поэтому внутренний конфликт здесь важнее внешнего события.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289590"/>
            <a:ext cx="4894200" cy="2123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Гамлет и казачий герой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 общую логику нравственного выбора в разных культурных мирах.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живут в мире, где нравственная правота важнее победы, а действие всегда связано с внутренней ценой.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литературным образам трагического героя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Честь, вера и нравственный закон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честь строится на верности товариществу, присяге и воинскому долгу. Она требует стойкости, но не отменяет личной ответственности за последствия каждого поступка.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традиция вводит представления о грехе, покаянии и запрете на бессмысленное кровопролитие. Благодаря этому герой оценивает себя не только как воина, но и как человека перед Богом.
</a:t>
            </a:r>
            <a:endParaRPr lang="en-US" sz="1151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столкновение силы и совести делает образ особенно напряженным: внешняя доблесть уже не может оправдать внутреннюю жестокость.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Месть как путь к разрушению личности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длится это состояние, тем сильнее герой теряет внутреннюю меру и способность остановиться, даже если внешне он остается решительным и сильным.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Месть сначала кажется герою способом восстановить справедливость, но постепенно превращается в силу, которая подчиняет себе его волю и разрушает ясность нравственного взгляда.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защиты чести возникает опасное смешение праведного возмездия и жестокости: человек уже не различает, где оборона, а где новое насилие.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он проигрывает не только противнику, но и самому себе: утрачиваются доверие, цельность личности и способность к духовному восстановлению.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трагического выбора героя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внутреннего конфликта в образе казачьего Гамлета
</a:t>
            </a:r>
            <a:endParaRPr lang="en-US" sz="19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героя и его внутреннее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профиль, сдержанная поза и оружие рядом делают героя внешне собранным, почти непроницаемым. Однако усталый взгляд и напряжённая осанка выдают внутреннюю тяжесть, которую не скрывает воинская выправка.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сабля или ружьё означают не только службу, но и бремя долга. Контраст между силой в руках и тревогой в душе помогает показать, как общественная роль расходится с личной совестью.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Сопоставительный анализ символики в литературе о казачестве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света и тьмы в образе казачьего Гамлета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работают не поодиночке: их смысл меняется в зависимости от того, ведёт ли герой к нравственному выбору или к насилию.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Световые образы связаны с опорой на совесть, а тёмные — с разрушением меры; именно их столкновение делает образ трагическим.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реальность и художественный миф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XX–XXI века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оказываются память, травма и личная ответственность: образ читается уже не только как героический, но и как нравственно проблемный.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XVI–XVIII века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существуют как реальная пограничная сила: походы, служба, союзы, конфликты и строгий кодекс чести формируют историческую основу образа.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романтизирует казачество, усиливая мотивы одиночества, вольности и исключительности, чтобы превратить историческую фигуру в трагического героя.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07686"/>
            <a:ext cx="4788300" cy="20772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смысл казацкого образа в литературе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Историко-литературный обзор темы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исторические условия меняли доминирующий смысл и основной конфликт образа.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исторической эпохи, тем сильнее образ смещается от внешней службы к внутреннему конфликту и личной ответственности.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сохраняет актуальность, потому что в нём соединяются давление среды, выбор между принципом и выгодой, страх ошибки и ответственность за поступок.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универсальных конфликта делают образ понятным старшеклассникам и сегодня.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героя на грани света и тьмы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внутреннего движения героя по логике нравственного кризиса и возможного очищения.
</a:t>
            </a:r>
            <a:endParaRPr lang="en-US" sz="15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мотивов, составленная по материалам презентации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тьма как система смыслов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сюжетные события, а изменение внутренней оптики героя: от устойчивой веры к опасному смешению справедливости и жестокости.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световых мотивов показывает нравственный кризис, а слабое восстановление в финале — возможность частичного очищения.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всадник в распахнутой степи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всадника на пустом горизонте сразу задаёт масштаб одиночества. Пространство вокруг кажется безграничным, но именно оно подчёркивает внутреннюю замкнутость героя и его напряжённый диалог с судьбой.
</a:t>
            </a:r>
            <a:endParaRPr lang="en-US" sz="105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как сцена нравственного выбора
</a:t>
            </a:r>
            <a:pPr algn="ctr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пейзаж в театре и кино не просто фон, а способ показать масштаб конфликта. Герой на открытом пространстве выглядит не бытовой фигурой, а человеком, который отвечает перед историей и совестью.
</a:t>
            </a:r>
            <a:endParaRPr lang="en-US" sz="1089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Тусклый костёр и ночной совет
</a:t>
            </a:r>
            <a:pPr algn="ctr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свет собирает людей в круг, однако не снимает тревоги. В таких сценах особенно заметны молчание, недосказанность и ощущение, что решение уже связано с потерей, а не с победой.
</a:t>
            </a:r>
            <a:endParaRPr lang="en-US" sz="1254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параллели в живописи, театре и кино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Гамлет сохраняет честь не через внешнюю победу, а через способность не дать справедливости превратиться в жестокость и расплату без меры.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образа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образ важен для литературы: он показывает, что истинная сила героя измеряется не оружием, а нравственной ответственностью за поступок.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трагедия в том, что долг и чувство, вера и месть, свобода и подчинение не складываются в простую формулу, а требуют мучительного выбора.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трагедия выбора как литературный урок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казачьего Гамлета учит видеть в герое не только воина, но и человека совести. Его трагедия напоминает: доблесть начинается там, где выбор остаётся нравственным.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2026-05-20T01:50:12Z</dcterms:created>
  <dcterms:modified xsi:type="dcterms:W3CDTF">2026-05-20T01:50:12Z</dcterms:modified>
</cp:coreProperties>
</file>