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XIX века и первые века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меняют целые общества в разные эпохи?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сравниваются два мира перемен: индустриальный Запад XIX века и раннее христианство в Римской империи. В обоих случаях важны общественные сдвиги, политическая власть и новые идеи.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один вопрос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меняет экономику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вместо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фабричное производство быстро вытесняло мастерские. Машины повышали объёмы выпуска, а железные дороги связывали регионы в единый рынок.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опоры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 усилил значение угля, стали и транспорта. Города расширялись, а производство становилось всё более зависимым от крупных предприятий и капиталовложений.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богатства не устранил тяжёлые условия труда. Низкая оплата, детский труд и несчастные случаи на фабриках вызывали недовольство и первые организованные выступления рабочих.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Запада стала не только национальной, но и международной. Сырьё, капитал и готовые товары всё чаще перемещались между странами и континентами.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социальная структура Запада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буржуазия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вышла промышленная буржуазия — владельцы фабрик, банков и торговых компаний. Их влияние росло вместе с капиталом, образованием и участием в политике.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Наёмные рабочие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стали самой заметной группой индустриального города. Они зависели от заработка, жили скученно и всё чаще объединялись для защиты своих интересов.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Расширялся средний класс: служащие, учителя, инженеры, чиновники, мелкие предприниматели. Он связывал старые элиты и массовое городское общество.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социальный конфликт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перегородки ослабевали, но имущественное неравенство сохранялось. Забастовки, профсоюзы и рабочие партии стали ответом на социальный вопрос.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требовал конституционного строя, гражданских свобод и защиты частной инициативы. Его сторонники связывали прогресс с правами личности и ограничением произвола власти.
</a:t>
            </a:r>
            <a:endParaRPr lang="en-US" sz="1493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утверждал ценность общего языка, истории и государства. Он объединял общества вокруг идеи политического единства и нередко усиливал борьбу за границы.
</a:t>
            </a:r>
            <a:endParaRPr lang="en-US" sz="1468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критиковал неравенство капиталистического порядка. Его программы обращались к положению рабочих, справедливому распределению богатства и коллективной защите труда.
</a:t>
            </a:r>
            <a:endParaRPr lang="en-US" sz="1406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Политизация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идеологии спорили друг с другом, но каждая выражала политизацию массового общества. Город, печать и выборы сделали идеи предметом общественной борьбы.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и политические конфликты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Запада: разные траектории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путь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раньше других стран прошла индустриализацию и долго сохраняла экономическое лидерство. Парламентские реформы расширяли участие общества в политике, не разрушая монархическую систему.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объединение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объединилась в 1871 году под руководством Пруссии. Новое государство быстро усиливало промышленность, армию и бюрократический аппарат, сочетая модернизацию с жёсткой централизацией.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республика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после потрясений 1870 года укрепилась Третья республика. Политическая жизнь оставалась напряжённой, но республика постепенно создала устойчивые институты власти.
</a:t>
            </a:r>
            <a:endParaRPr lang="en-US" sz="10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истории Нового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 соперничество держав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колониальная политика стала инструментом конкуренции за ресурсы, рынки и стратегические позиции.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Лидером по масштабам колониальных владений оставалась Британия; Франция и Германия догоняли её, усиливая международное соперничество.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Газовое и электрическое освещение, уличный транспорт и железные дороги ускорили городской ритм. Повседневность стала зависеть от расписаний, расстояний и новых технологий.
</a:t>
            </a:r>
            <a:endParaRPr lang="en-US" sz="1356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универмаги и массовая школа создали общую городскую культуру. Люди всё чаще получали одинаковые новости, товары и образовательный опыт.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контраст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удобствами росли трущобы, скученность и болезни. Прогресс в быту не отменял социального неравенства и тяжёлых условий жизни рабочих семей.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культура массового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христианства в Римском мире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 провинции Иудея, входившей в Римскую империю. Его ранняя история связана с проповедью Иисуса и ожиданием духовного спасения.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строилось на милосердии, внутренней ответственности и равенстве душ перед Богом. Эти идеи были понятны людям разных сословий и народов.
</a:t>
            </a:r>
            <a:endParaRPr lang="en-US" sz="1109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Апостолы и их последователи распространили веру по городам восточного Средиземноморья. Община в каждом центре становилась опорой для дальнейшей миссии.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313 года снял запрет на христианские общины и изменил их положение в империи.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переломный момент, после которого христианство получило право на открытое существование.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эдикт; хронология правления Константина I.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собрания верующих к устойчивой общине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устройству раннехристианских общин и их внутренней организации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периоды жёстких гонений авторитет веры особенно возрастал: память о стойкости мучеников становилась примером для общин и укрепляла их единство.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дата Миланского эдикта, после которого христианство получило правовую защиту.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и история ранней Церкви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Евангелия, послания Павла и другие тексты закрепили основные представления верующих и помогли общинам сохранить общую память и нормы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Евангелия стали ядром складывающегося канона и общего учения.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 и история формирования канона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раннего христианства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христианство быстро распространялось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распространялось прежде всего в городах восточной части Средиземноморья, где торговля, дороги и общение между людьми были особенно плотными.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вера закреплялась там, где уже существовали связи между людьми, понятный язык общения и плотная городская среда.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окраине империи маленькая группа верующих собирается в доме для молитвы и трапезы. Их объединяют общая вера, взаимная поддержка и дисциплина, которые помогают пережить давление извне.
</a:t>
            </a:r>
            <a:endParaRPr lang="en-US" sz="92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община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появляется епископ, который координирует несколько общин, следит за учением и поддерживает связь между верующими. Так разрозненные группы постепенно становятся более организованной церковью.
</a:t>
            </a:r>
            <a:endParaRPr lang="en-US" sz="92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епископат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эдикта 313 года вера выходит из тени: общины получают возможность действовать открыто, строить храмы и укреплять своё положение в общественной жизни.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признанию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 перехода к новой религии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в обеих эпохах идеи закреплялись через устойчивые формы организации, но сами формы были разными — от институтов государства до церковной сети.
</a:t>
            </a:r>
            <a:pPr algn="l" indent="0" marL="0">
              <a:lnSpc>
                <a:spcPct val="150000"/>
              </a:lnSpc>
              <a:buNone/>
            </a:pPr>
            <a:r>
              <a:rPr lang="en-US" sz="13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масштабы, оба процесса шли от движения идей к созданию прочных структур, способных выдерживать кризисы.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теме презентации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механизмов перемен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87696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9740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97403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7556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7556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понятий для сравнения эпох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урбанизация показывают, как экономика перестраивает повседневную жизнь, меняет занятость и создаёт новые центры притяжения людей.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социализм и империализм отражают борьбу за власть, права и влияние, то есть политизацию общества в эпоху быстрых перемен.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Община, епископат и канон помогают увидеть, как религия оформляет порядок, дисциплину и общую память верующих.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убеждений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Апологет и мученик — это два ответа на давление извне: один защищает веру словом, другой — личным примером.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государство в обоих сюжетах задают рамки, внутри которых новые движения либо получают поддержку, либо сталкиваются с сопротивлением.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превращаются в порядок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общему механизму: идея → организация → устойчивость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эпохи создавали устойчивость через сопоставимые механизмы: представительство, объединение людей и ответ на конфликт.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различались, но логика развития была похожей: сплочение, борьба за признание и постепенное усложнение организации.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по теме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двух эпох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эпохи показывают, что большие перемены начинаются с идей, но становятся исторической силой только тогда, когда находят форму в организациях, нормах и людях, готовых их поддержать.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один механизм перемен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2026-07-26T01:08:40Z</dcterms:created>
  <dcterms:modified xsi:type="dcterms:W3CDTF">2026-07-26T01:08:40Z</dcterms:modified>
</cp:coreProperties>
</file>