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обстоятельств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обстоятельства уточняют действие и делают речь точнее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связано с действием и делает высказывание точнее: показывает место, время, причину, цель и другие важные детали.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обстоятельства в предложении?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63" y="1424825"/>
            <a:ext cx="130725" cy="17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7477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75843"/>
            <a:ext cx="160200" cy="14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обстоятельства места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места отвечает на вопрос где? и указывает, где именно совершается действие: в школе, рядом, сверху, в парке или дома.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направлено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направление, оно отвечает на вопрос куда? Например: домой, в музей, к реке, на стадион. Такое обстоятельство показывает путь движения.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откуда? помогает определить, из какого места кто-то пришёл, уехал или вышел. Примеры: из города, из дома, с урока, из леса.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на карте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места часто помогает представить ситуацию точнее. Без него действие выглядит слишком общим, а с ним легко понять, где происходит событие.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направление, исходный пункт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обстоятельство может показывать и место, и направление, и исходный пункт движения. Всё зависит от смысла предложения и вопроса.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времени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события выстраиваются по порядку: утром, вчера, весь день, с понедельника, до вечера. Так текст становится логичным и понятным для читателя.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времени помогает понять, когда происходит действие, как долго оно длится и с какого момента началось. Оно часто встречается в рассказах, сообщениях и учебных 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обстоятельств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вопрос помогает точнее определить значение слова в предложении.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выбран правильно, вид обстоятельства устанавливается быстро и без лишних ошибок.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«Основные виды обстоятельств»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Причинное обстоятельство отвечает на вопросы почему? отчего? по какой причине? Оно называет причину действия или состояния и помогает объяснить, почему событие произошло именно так.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обстоятельства часто выражаются сочетаниями с предлогами: из-за дождя, по болезни, от усталости, из-за ветра. Они делают сообщение более точным и понятным.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отличать причину от времени или места. Если слово объясняет, из-за чего произошло действие, перед нами обстоятельство причины.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причины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78633"/>
            <a:ext cx="194400" cy="155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1819" y="1835943"/>
            <a:ext cx="180675" cy="24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обстоятельство цели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цели отвечает на вопрос зачем? и показывает, ради чего совершается действие. Например: для учёбы, для проверки, ради успеха.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намерением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 намерение человека или героя. Действие совершается не просто так, а с определённой целью, которую можно назвать словами.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направленность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показывает, к какому результату стремятся, это обстоятельство цели. Часто его легко узнать по словам чтобы, для, ради.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зачем? удобен при чтении рассказов и задач. Он помогает увидеть, почему герой что-то делает и чего хочет добиться своим действием.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образа действия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Иногда оно передаётся не только наречием, но и сочетанием слов: с улыбкой, без спешки. Такое обстоятельство помогает представить действие ярче и точнее.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 обстоятельство отвечает на вопросы как? каким образом? Оно показывает, как именно выполняется действие: быстро, тихо, осторожно, по-новому. По нему видно характер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выражения обстоятельств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значение может быть выражено разными грамматическими средствами.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обстоятельство, нужно смотреть не только на форму слова, но и на его роль в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«Основные виды обстоятельств»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обстоятельств и их вопросы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вопросы и виды обстоятельств: это самый быстрый способ распознавания.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 значение слова: место, время, причину и другие виды обстоятельств.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«Основные виды обстоятельств»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видов помогает точнее разбирать предложение и не путать похожие значения слова.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классификация обстоятельств
</a:t>
            </a:r>
            <a:endParaRPr lang="en-US" sz="709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видов обстоятельств изучают в этой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условия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условия показывает, при каком условии действие может произойти. Оно отвечает на вопросы при каком условии? в каком случае? и часто связывается со словом «если».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обстоятельство помогает увидеть зависимость одного события от другого: действие выполняется не всегда, а только при определённой ситуации, возможности или выполнении нужного условия.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оно нередко выражается сочетаниями слов: при хорошем настроении, в случае победы, при желании. Эти формы делают мысль точнее и помогают избежать двусмысленности.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определить вид обстоятельства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слова в предложении перейти к вопросу и затем к нужному виду обстоятельства.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уступки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уступки показывает, что действие всё же произошло, хотя ему мешали трудности, запрет или неблагоприятные условия. Оно отвечает на вопросы «несмотря на что?» и «вопреки чему?».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обстоятельства помогают передать преодоление препятствия: человек действует, хотя ситуация не благоприятствует ему. В тексте это делает событие более выразительным и значимым.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можно встретить в обычной речи и книгах: несмотря на дождь, вопреки запрету, несмотря на усталость. Во всех случаях есть помеха, но действие всё равно совершается.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увидеть смысл: уступка не называет причину и не объясняет цель. Она подчёркивает именно препятствие, которое не помешало действию.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обстоятельства делают речь точной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«Мальчик читал» и «Мальчик читал вечером в библиотеке с интересом». Второе предложение рисует более ясную картину события и звучит живее и убедительнее.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обстоятельств предложение сообщает только самое общее: кто совершил действие. Когда добавляются время, место и образ действия, читатель сразу понимает, где, когда и как всё происходило.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вопросов на примерах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вопрос задаётся от сказуемого, а не от другого слова в предложении.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правильно подобрать вопрос, вид обстоятельства определяется быстро и без лишних сомнений.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материалам школьной темы «Обстоятельство»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обстоятельств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путать обстоятельство с дополнением. Чтобы не ошибиться, нужно смотреть не только на форму слова, но и на его смысл и связь со сказуемым.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выбрать вопрос не от сказуемого, а от другого члена предложения. В таком случае разбор становится неверным, даже если вопрос сам по себе кажется подходящим.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также смешивают место и направление, время и причину. Помогает простой алгоритм: задать точный вопрос, определить значение слова и проверить его роль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обстоятельств в школьной речи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из повседневной школьной речи показывают, что обстоятельства встречаются очень часто.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фразах обстоятельства помогают уточнять событие, поэтому их важно замечать в любом тексте.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школьной лексике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с обстоятельствами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ребята пришли к реке и остановились у самой воды. Из-за тумана берег был почти не виден, но всем стало особенно тихо и спокойно. Такие обстоятельства сразу создают настроение и помогают представить картину.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музей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класс поехал в музей и внимательно слушал экскурсовода. Ребята шли по залам медленно, чтобы ничего не пропустить, и записывали самое важное. В тексте обстоятельства делают рассказ точным и живым.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стадионе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команда тренировалась на стадионе, несмотря на прохладный ветер. Игроки двигались быстро и работали с полной отдачей, потому что хотели подготовиться к соревнованиям. Здесь обстоятельства передают время, причину и цель.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 обстоятельствах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делают предложение точным: они уточняют место, время, причину, цель, образ действия и другие значения. Чтобы определить вид, достаточно задать вопрос от сказуемого и внимательно понять смысл слова.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2026-05-22T18:40:44Z</dcterms:created>
  <dcterms:modified xsi:type="dcterms:W3CDTF">2026-05-22T18:40:44Z</dcterms:modified>
</cp:coreProperties>
</file>