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Фибоначчи, спирали и «золотое сечение»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математика объясняет кроликов, подсолнухи и природные спирали?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математика видит порядок в природе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алгебра описывает рост и повторение через последовательности, отношения и графики. Числа Фибоначчи помогают сравнивать реальные природные формы с простой, но наглядной моделью.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Фибоначчи: правило построения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ряда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обычно начинают с чисел 1 и 1. Эти первые значения задают основу для дальнейшего построения ряда и позволяют сразу увидеть повторяющийся закон образования новых членов.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Рекуррентное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член равен сумме двух предыдущих: 1, 1, 2, 3, 5, 8, 13. Такое правило называют рекуррентным, потому что оно использует уже известные элементы ряда.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быстро увеличивается: 21, 34, 55 появляются уже на первых шагах. Это наглядно показывает, как одно простое правило может создавать всё более крупные числа без отдельной формулы для каждого.
</a:t>
            </a:r>
            <a:endParaRPr lang="en-US" sz="1199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алгебры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алгебры важна сама закономерность построения. По одному и тому же правилу можно находить новые члены, сравнивать их и затем изображать рост с помощью таблицы или графика.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десять членов выглядят так: 1, 1, 2, 3, 5, 8, 13, 21, 34, 55. Уже здесь видно, что значения возрастают неравномерно, но по строгому правилу.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о кроликах и происхождение последовательности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Фибоначчи
</a:t>
            </a:r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связана с задачей из книги Леонардо Пизанского, известного как Фибоначчи, написанной в XIII веке. Именно эта задача сделала ряд знаменитым и удобным для изучения.
</a:t>
            </a:r>
            <a:endParaRPr lang="en-US" sz="1278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модели каждая пара кроликов через месяц приносит новую пару, а затем размножение продолжается по тому же правилу. Так из простого условия получается числовой ряд.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следить за количеством пар по месяцам, появляются числа, которые образуют последовательность Фибоначчи. Это наглядный пример того, как сюжет превращается в алгебраический закон.
</a:t>
            </a:r>
            <a:endParaRPr lang="en-US" sz="1296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стала классическим примером рекуррентной последовательности. Она показывает, как текстовое условие можно перевести на язык чисел и использовать как математическую модель.
</a:t>
            </a:r>
            <a:endParaRPr lang="en-US" sz="127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кроликов и ограниченность реальной жизни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числовой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этих допущениях количество пар увеличивается по одному и тому же правилу. Именно так возникает последовательность Фибоначчи, удобная для изучения в алгебре.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рост ограничивают среда, корм, климат и враги. Поэтому модель полезна как пример, но не может точно описать всех животных и все ситуации.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идеальные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математической модели есть пища, нет хищников и болезней, а каждая пара живёт одинаково долго. Такие условия помогают увидеть чистый закон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расстояния между соседними точками постепенно увеличиваются, поэтому кривая поднимается всё круче.
</a:t>
            </a:r>
            <a:endParaRPr lang="en-US" sz="1226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1, 1, 2, 3, 5, 8, 13, 21, 34, 55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последовательность Фибоначчи
</a:t>
            </a:r>
            <a:endParaRPr lang="en-US" sz="306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идёт по одному правилу, но ускоряется с каждым шагом, что хорошо заметно на линейном графике.
</a:t>
            </a:r>
            <a:endParaRPr lang="en-US" sz="129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и число спиралей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11231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подсолнуха не расположены случайно: их можно увидеть по двум пересекающимся спиралям. Такое устройство помогает рассматривать корзинку как живую математическую картину.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945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подсчёте спиралей часто получают пары вроде 34 и 55 или 55 и 89. Эти числа обычно соседние в последовательности Фибоначчи или очень близки к ней.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59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укладки позволяет разместить больше семян на небольшой площади. Каждому новому семени находится место, поэтому корзинка заполняется равномерно и без больших пустот.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спиральное расположение оказывается выгодным
</a:t>
            </a:r>
            <a:endParaRPr lang="en-US" sz="2799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Спиральное размещение помогает семенам расходиться почти равномерно по кругу. Благодаря этому новые элементы не попадают точно на старые и занимают свободные промежутки.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поворота между соседними семенами близок к 137,5°. Его называют золотым углом, потому что он связан с золотым сечением и удобен для плотной упаковки.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постоянный угол создаёт красивый узор и делает корзинку подсолнуха очень упорядоченной. Здесь хорошо видно, как числовое правило влияет на внешний вид растения.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природных объектов и числовых закономерностей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показывают, что в разных объектах часто встречаются похожие схемы расположения.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объектах повторяются похожие схемы, которые помогают экономно использовать пространство и свет.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ботаника и наблюдения за природными формами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Сосновые шишки и двойные спирали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95275" y="2099400"/>
            <a:ext cx="2499397" cy="23584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 кругу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молодой шишки новые чешуйки появляются не в случайных местах, а с постоянным смещением. Из-за этого они распределяются по поверхности очень упорядоченно.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08587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видимые спирали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шишку внимательно, можно заметить две пересекающиеся спирали. Их числа часто оказываются соседними числами Фибоначчи, например 8 и 13.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921864" y="2099425"/>
            <a:ext cx="2499359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размещение уменьшает наложение чешуек и делает форму компактной. Шишка хорошо показывает связь между повторяющимся правилом роста и числовой последовательностью.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простого правила возникает спираль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повторение одного и того же шага в растущей структуре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пропорция помогает сравнивать части целого и часто появляется как приближение в природе и в математических моделях.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1,618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значение, к которому приближается пропорция, известная как золотое сечение.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математики; определение золотого сечения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лепестки и уменьшение затенения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не мешают друг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 стебле часто располагаются так, чтобы каждый получал свет и не закрывал соседей. Это помогает растению эффективнее использовать солнечную энергию для фотосинтеза.
</a:t>
            </a:r>
            <a:endParaRPr lang="en-US" sz="1231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Лепестки и числа ряда
</a:t>
            </a:r>
            <a:pPr algn="l" indent="0" marL="0">
              <a:lnSpc>
                <a:spcPct val="100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цветов число лепестков бывает 3, 5, 8 или 13. Такие значения не случайны: они отражают повторяющиеся закономерности роста, заметные при наблюдении за формой цветка.
</a:t>
            </a:r>
            <a:endParaRPr lang="en-US" sz="1219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 живой форме
</a:t>
            </a:r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числовая схема помогает объяснить, почему растения часто выглядят упорядоченно. Здесь алгебра соединяется с биологией через наблюдение и сравнение форм.
</a:t>
            </a:r>
            <a:endParaRPr lang="en-US" sz="1294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элементы расположены с небольшим поворотом относительно предыдущих, они занимают пространство равномернее. Так растение уменьшает затенение и лучше распределяет листья вокруг стебля.
</a:t>
            </a:r>
            <a:endParaRPr lang="en-US" sz="11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точный подсчёт, а наиболее узнаваемые примеры, которые удобно рассматривать на уроке и в наблюдениях.
</a:t>
            </a:r>
            <a:endParaRPr lang="en-US" sz="120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наблюдений за природными формами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спиральные и фибоначчиевы закономерности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такие узоры заметны у подсолнухов и шишек, но похожие схемы встречаются и у других растений.
</a:t>
            </a:r>
            <a:endParaRPr lang="en-US" sz="12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симметрия и повторение кажутся красивыми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любит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легче замечать повторяющиеся элементы, чем случайный набор деталей. Поэтому ровные ряды, симметрия и одинаковые промежутки воспринимаются как более ясные и спокойные формы.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узоры запоминаются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Спирали и равномерное расположение частей помогают быстро понять структуру объекта. Подсолнух, шишка или цветок с упорядоченными элементами выглядят особенно выразительно именно из-за этой понятности.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 узнавание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мозг распознаёт знакомую закономерность, изображение кажется гармоничным. Этим объясняется, почему многие природные формы вызывают ощущение аккуратности и привлекательности.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разницу между точным правилом и приближённым описанием природных объектов.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модель показывает общий закон, а реальный объект зависит от условий среды и поэтому совпадает с ней не полностью.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математика и биология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Идеальная математическая модель и реальные природные формы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меняются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растения влияют вид, возраст, освещение, питание, температура и влажность. Из-за этого одинаковое правило роста не даёт абсолютно одинакового результата во всех случаях.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не работает по учебнику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Фибоначчи и золотое сечение помогают описывать форму, но не задают её без исключений. В реальных объектах важны небольшие отклонения и случайные влияния.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и реальность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полезно понимать, что модель может быть точной по правилу и приближённой по смыслу. Она хорошо показывает общий ход явления, даже если детали отличаются.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закономерности в природе бывают приближёнными
</a:t>
            </a:r>
            <a:endParaRPr lang="en-US" sz="27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последовательности с золотым сечением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числовой последовательности к пропорциям и спиральным формам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вокруг себя: где можно найти закономерность
</a:t>
            </a:r>
            <a:endParaRPr lang="en-US" sz="2235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Шишка в руках наблюдателя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внимательно рассмотреть сосновую шишку, можно заметить две пересекающиеся спирали. Подсчёт чешуек в каждой группе часто даёт соседние числа, поэтому даже обычная прогулка превращается в маленький математический опыт.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Подсолнух и счёт спиралей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Корзинка подсолнуха выглядит как жёлтый круг, но внутри неё скрыт точный порядок. Когда считают спирали в разных направлениях, часто получают близкие к Фибоначчи числа, и это легко проверить на фотографии или вживую.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на подоконнике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цветов можно посчитать лепестки и сравнить результат с известными последовательностями. Такое наблюдение учит замечать не только красоту растения, но и числовой порядок, который стоит за его формой.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помогает увидеть порядок в 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Кролики, подсолнухи и шишки показывают, что последовательности и пропорции помогают описывать рост и размещение. Простые правила нередко создают сложные и красивые формы вокруг нас.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2026-05-29T16:00:33Z</dcterms:created>
  <dcterms:modified xsi:type="dcterms:W3CDTF">2026-05-29T16:00:33Z</dcterms:modified>
</cp:coreProperties>
</file>