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полемика с М. Горьким: спор о человеке, правде и цене исторического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спорит с Горьким, переосмысляя человека, правду и революцию.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литературный рубеж эпох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Горький стал не только крупным писателем, но и символом времени. Его книги связывали протест, веру в сильную личность и острый разговор о будущем России.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скрытая полемика в литературе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спор с чужой идеей без прямого опровержения: автор не называет оппонента, но меняет знакомый мотив, сюжет или финал так, чтобы смысл звучал иначе.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разговора с Горьким особенно важны узнаваемые образы: босяк, сильный герой, труд, правда, подвиг и «дно» как крайняя точка человеческого существования.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полемика работает через отголоски, контрасты и смещения акцентов. Читатель узнаёт исходную модель, но видит, что она уже не даёт простого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как писатель и общественный символ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которого читали как манифест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ранняя проза и драматургия звучали как разговор о жизни вслух. Горький писал о конфликте достоинства и унижения, поэтому воспринимался не только как художник, но и как выразитель общественного напряжения.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фигура исторического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видели в нём фигуру, с которой невозможно не считаться. После 1917 года его имя стало частью спора о пути страны, а не только истории литературы.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утверждал человека, способного действовать, сопротивляться обстоятельствам и не принимать унижение как норму.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воля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труд и усилие часто понимаются как путь к внутреннему подъёму и преодолению слабости.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связывал личную судьбу с большим историческим процессом, где важны энергия, перемены и общий результат.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сострадания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нередко ставил действие выше пассивного сочувствия, и именно это позже стало предметом нравственного спора.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Горького, которые вызвали литературный спор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Горьковская модель человека и позиции скрытых оппонентов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представление о человеке, правде и гуманизме.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касается не частных деталей, а самой меры человеческой свободы и цены гуманизма.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моделей в прозе и драматургии Горького и литературе 1910–1930-х годов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спорить с Горьким было трудно: его авторитет был слишком велик, а его язык уже стал частью литературной нормы эпохи.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с Горьким часто был завуалированным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авторы предпочитали не прямое отрицание, а художественный сдвиг — иронию, контраст, недосказанность и изменение привычного финала.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позволял сохранить уважение к сильной фигуре и одновременно показать пределы её оптимистической модели человека.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форма полемики делала текст сложнее: читатель должен был узнать исходную идею и увидеть, почему она уже не работает без оговорок.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ключевые акценты в полемике с Горьким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темы чаще всего переосмыслялись в литературе 1910–1930-х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спор с Горьким, тем заметнее переход от исторического оптимизма к сомнению и трагическому выбору.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художественных текстов русской литературы начала XX века и 1920–1930-х годов
</a:t>
            </a:r>
            <a:endParaRPr lang="en-US" sz="9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создаёт образ босяка как человека на границе свободы и социального порядка. В этом образе видят не только падение, но и вызов общественной норме.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авторы всё чаще показывают «дно» как пространство унижения, зависимости и разрушения личности. Романтическая независимость сменяется более мрачным взглядом.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литературного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«Дно» перестаёт быть источником однозначной духовной силы. Литература спрашивает, можно ли вообще строить гуманизм на пределе человеческого истощения.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босяка и спор о «днах»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спора — где заканчивается героизм и начинается право человека на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литературы начала XX века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полемика с горьковским героем сводит множество сюжетов к одному нравственному узлу: может ли гордая воля заменить живую человеческую сложность?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Ночлежка как модель предельной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«На дне» ночлежка становится не просто местом действия, а сжатой моделью общества, где человек оказывается лишён опоры и имени. Именно поэтому образ этого пространства легко узнаётся в более поздних текстах, которые спорят с горьковским взглядом на унижение и достоинство.
</a:t>
            </a:r>
            <a:endParaRPr lang="en-US" sz="82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Ложь, которая обещает утешение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главных конфликтов пьесы связан с вопросом, нужна ли человеку спасительная ложь или только суровая правда. Позднейшая литература часто возвращается к этой сцене спора, но уже показывает, что утешение не всегда исцеляет, а истина может быть не менее жестокой.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границе падения и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пьесы живут на грани отчаяния, но каждый из них по-своему удерживает остаток человеческого достоинства. В последующей традиции этот мотив переосмысляется: вместо романтики «дна» всё чаще возникает ощущение тупика, из которого не видно выхода.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дне» как точка литературного спора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скрытая полемика с Горьким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шагов: от узнаваемого горьковского мотива к его художественному переосмыслению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1867952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751" y="1867952"/>
            <a:ext cx="509053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диалог с авторитетом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не звучит открыто, но узнаётся по намёкам, интонации и изменённому финалу знакомого мотива. Так текст спорит с Горьким, не разрушая его напрямую, а проверяя его тезисы на прочность.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переводит торжественные слова о подвиге, правде и будущем в более трезвый регистр. Высокая формула сталкивается с повседневностью, и читатель видит, насколько она уязвима перед жизнью.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одной истины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показывает, что горьковская вера в активную правду не охватывает всей сложности человеческого опыта. Она не отменяет идею, а выявляет её пределы и делает спор глубже.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как важнейший инструмент скрытого спора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революционном оптимизме и исторической цене перемен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1910–1930-х годов горьковская вера в преобразующую силу истории всё чаще сталкивается с образами распада, усталости и насилия, которые разрушают прежнюю уверенность в неизбежном обновлении.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задают трудный вопрос: можно ли оправдать жестокость будущим благом. Именно здесь спор выходит за пределы литературы и превращается в разговор о нравственной ответственности перед временем.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делает полемику особенно острой: речь идёт не только о том, каким будет общество, но и о том, какой ценой человек соглашается участвовать в исторических переменах.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полемики и их переосмысление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ключевые идеи в литературном споре с Горьким.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смещает акцент с единственной истины на сложный выбор, где ценность человека важнее готовой исторической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мотивов по материалам русской литературы начала XX века и 1920–1930-х годов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Горького коллектив связан с общим делом, историческим движением и надеждой на преобразование общества; в споре с этой моделью важнее становится внутренний мир отдельного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сдвиг меняет саму оптику повествования: судьба героя перестаёт быть иллюстрацией идеи и становится самостоятельной нравственной проблемой, требующей сочувствия и анализа.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XX века всё чаще утверждает право личности на сомнение, несогласие и личный выбор, даже если он противоречит требованиям времени и группы.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возникает главный конфликт эпохи: что важнее — движение истории как целого или человеческая жизнь в её неповторимой конкретности и хрупкости.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коллектив в горьковской модели и в споре с ней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Полемический смысл создаётся через контраст высокого и разговорного стиля, а также через символические детали, которые меняют привычный пафос горьковских мотивов и делают его более противоречивым.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композиционные сдвиги: знакомая ситуация получает иной финал, интонация становится более сдержанной или горькой, и читатель видит, что привычная формула больше не работает без оговорок.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полемики с Горьким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переосмысливаются в споре с Горьким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спор ведётся не вокруг одного сюжета, а вокруг ценностей, определяющих образ человека в литературе и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узел полемики — человеческое достоинство; остальные темы работают как способы проверить, можно ли сохранить его в эпоху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акцентов русской литературы начала XX века и 1920–1930-х годов
</a:t>
            </a:r>
            <a:endParaRPr lang="en-US" sz="8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полемика доказала, что литература может спорить с сильным авторитетом не лозунгом, а художественной формой, где смысл рождается из намёка, контраста и переосмысления.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скрытой полемики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углубила разговор о личности, историческом выборе и нравственной ответственности, сделав эти темы центральными для чтения литературы первой половины XX 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спор расширил представление о классике: значимый текст не завершает разговор, а запускает новые вопросы и заставляет последующих авторов отвечать на них по-своему.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полемика стала частью самого литературного процесса, где каждое новое произведение не только продолжает традицию, но и проверяет её на смысловую прочность.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как собеседник, с которым продолжают спорить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 Горьким важен потому, что помогает увидеть пределы прогресса, цену исторических решений и право человека на сомнение. Именно так литература учит мыслить сложнее и честнее.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2026-05-23T14:29:26Z</dcterms:created>
  <dcterms:modified xsi:type="dcterms:W3CDTF">2026-05-23T14:29:26Z</dcterms:modified>
</cp:coreProperties>
</file>