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глагола: когда происходит действие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глагол рассказывает о настоящем, прошлом и будущем.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 время: как понять, когда что-то происходит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 помогают точно назвать порядок событий: что происходит сейчас, что уже было и что будет потом.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время: действие происходит сейчас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показывает действие в момент речи: я пишу, мы играем, птицы поют. Оно помогает понять, что происходит прямо сейчас.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глагол отвечает на вопросы что делаю? что делает? что делают? Он может обозначать и обычное, повторяющееся действие.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настоящем времени формы часто изменяются по лицам и числам: читаю, читаешь, читает, читаем, читаете, читают.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время: действие уже было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сообщает о действии, которое произошло раньше: мальчик прыгал, девочка пришла, ребята играли. Оно показывает, что событие уже завершилось.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таких глаголов есть суффикс -л-: читал, смотрела, бегали. В единственном числе форма меняется по родам: был, была, было.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время: действие еще будет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действие еще не началось, мы говорим о нем как о будущем: оно только должно произойти.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завтра пойду, скоро нарисую, мы прочитаем книгу. Так называют планы, обещания и будущие дела.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есть простое и сложное будущее: прочитаю, построит, узнают или буду читать, будет играть.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7648" y="1592249"/>
            <a:ext cx="594375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01987" y="1627229"/>
            <a:ext cx="1101300" cy="881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43987" y="1592249"/>
            <a:ext cx="71325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время глагола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вопрос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к слову, что оно обозначает: действие сейчас, раньше или потом. Вопрос часто сразу подсказывает нужное время.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форму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 вид слова помогают узнать время. Например, читаю — настоящее, читал — прошедшее, буду читать — будущее.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Поймай смысл предложения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слова сейчас, вчера, завтра или скоро, они подсказывают время и помогают не перепутать форму глагола.
</a:t>
            </a:r>
            <a:endParaRPr lang="en-US" sz="111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несовершенного вида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несовершенного вида называют действие без указания на его конец: читать, рисовать, играть, смотреть. Оно может идти долго или повторяться.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глаголы бывают в настоящем, прошедшем и будущем времени. Они отвечают на вопросы: что делаю? что делал? что буду делать?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удобен, когда важно показать сам процесс: кто-то читает, строит, гуляет или еще только собирается это сделать.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040" y="1212186"/>
            <a:ext cx="502697" cy="502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7487" y="3124402"/>
            <a:ext cx="502451" cy="5024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совершенного вида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230113" y="1604809"/>
            <a:ext cx="33696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2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уже есть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называют действие, которое закончилось или обязательно закончится: прочитать, нарисовать, построить, выучить. Важно видеть именно итог.
</a:t>
            </a:r>
            <a:endParaRPr lang="en-US" sz="1372" dirty="0"/>
          </a:p>
        </p:txBody>
      </p:sp>
      <p:sp>
        <p:nvSpPr>
          <p:cNvPr id="11" name="Text 3"/>
          <p:cNvSpPr txBox="1"/>
          <p:nvPr/>
        </p:nvSpPr>
        <p:spPr>
          <a:xfrm>
            <a:off x="1961813" y="3521209"/>
            <a:ext cx="33696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2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настоящего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совершенного вида не бывает формы настоящего времени. Поэтому нельзя сказать о завершенном действии так, будто оно происходит прямо сейчас.
</a:t>
            </a:r>
            <a:endParaRPr lang="en-US" sz="13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время глагола в предложении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быстро и без путаницы определить время глагола по вопросу, смыслу и форме слова.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глагола видно, один ли участник действия или несколько: я читаю, он рисует, мы читаем, они рисуют.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«Времена глагола»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есть у глагола в русском языке: единственное и множественное.
</a:t>
            </a:r>
            <a:endParaRPr lang="en-US" sz="2012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и род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прошедшем времени глагол в единственном числе подсказывает род того, о ком идет речь: читал — мужской род, читала — женский, читало — средний.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род не различается, поэтому формы звучат одинаково для всех: читали, играли, пришли. Это удобно, когда действуют сразу несколько человек или предметов.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особенность помогает понять, к кому относится действие в предложении. Если слово стоит в форме читал, сразу ясно: речь идет о мальчике или мужчине.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слышим читала или читало, можно определить, кто именно выполнял действие. Глагол как будто сам подсказывает, кого он описывает, — настоящий помощник для внимательного читателя.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будущее время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будущее время строится с помощью слова быть: буду читать, будешь играть, будет строить. Первое слово показывает время, а второе называет главное действие.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форму часто используют, когда говорят о планах, обещаниях и делах на потом. Она помогает точно сказать, что действие еще не произошло, но обязательно случится.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времени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1437124" y="9651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Сейчас, сегодня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узнать настоящее время. Если действие происходит прямо в этот момент или повторяется каждый день, глагол обычно стоит в форме настоящего времени.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14599" y="174387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Вчера, недавно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подсказывают прошедшее время. Они напоминают, что действие уже было, случилось раньше и осталось только в памяти или рассказе.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373099" y="2352350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Завтра, скоро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указывают на будущее время. Они показывают, что действие еще впереди и произойдет позже, после разговора или через некоторое время.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78224" y="3130225"/>
            <a:ext cx="27927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Потом, через час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тоже помогают выбрать будущее время. Они особенно полезны, когда нужно понять порядок событий: сначала одно, а потом другое.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время глагола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школьнику быстро определить время глагола в предложении и не перепутать формы.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335" y="1592249"/>
            <a:ext cx="951000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77137" y="1592249"/>
            <a:ext cx="951000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5112" y="1592249"/>
            <a:ext cx="951000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времена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смешивают настоящее и прошедшее время: «я рисую» и «я рисовал». Чтобы не ошибиться, нужно смотреть не только на смысл, но и на форму глагола.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 виде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глаголов совершенного вида нет настоящего времени. Поэтому нельзя говорить так, будто действие идет прямо сейчас: важно помнить, что результат уже достигнут или еще будет достигнут.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вроде «буду прочитал» звучит забавно, но неверно. Правильно говорить: «буду читать» или «прочитаю». Форма слова должна быть аккуратной, как школьная тетрадь без клякс.
</a:t>
            </a:r>
            <a:endParaRPr lang="en-US" sz="11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кухне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кот проснулся раньше всех и тихо сидел у окна. Сейчас он смотрит на чашку молока и ждет завтрак. Через минуту он обязательно пойдет следом за хозяином, потому что утро только начинается.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уроков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вышли во двор и сразу заговорили о футболе. Теперь они играют на площадке, смеются и бегают друг за другом. Вечером команда соберется снова и отправится домой довольная и усталая.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 в коротком рассказе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Тренировка: найди время в словах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бегу показывает настоящее время: действие происходит сейчас. А формы бежал и читаю легко сравнить по смыслу — одна рассказывает о прошлом, другая о том, что идет в момент речи.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побегу относится к будущему времени, потому что действие еще только случится. Важно не спешить: у похожих слов может быть разное время, и они меняют рассказ как ловкий фокусник.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прочитал и прочитать помогают увидеть результат действия. Если внимательно смотреть на окончание, приставку и смысл предложения, можно без труда назвать время глагола и не запутаться в ответе.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 в речи, сказках и книгах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83152" y="2458636"/>
            <a:ext cx="2319600" cy="8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начинается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глаголы помогают сразу увидеть, что было сначала: жил-был, пошел, встретил. Благодаря им сюжет движется, как веселый поезд по рельсам.
</a:t>
            </a:r>
            <a:endParaRPr lang="en-US" sz="963" dirty="0"/>
          </a:p>
        </p:txBody>
      </p:sp>
      <p:sp>
        <p:nvSpPr>
          <p:cNvPr id="9" name="Text 3"/>
          <p:cNvSpPr txBox="1"/>
          <p:nvPr/>
        </p:nvSpPr>
        <p:spPr>
          <a:xfrm>
            <a:off x="3278665" y="2231271"/>
            <a:ext cx="2319600" cy="8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разворачивается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письмах времена глагола показывают, что происходит теперь, а что случилось раньше. Так читателю легче следить за событиями и не терять нить истории.
</a:t>
            </a:r>
            <a:endParaRPr lang="en-US" sz="941" dirty="0"/>
          </a:p>
        </p:txBody>
      </p:sp>
      <p:sp>
        <p:nvSpPr>
          <p:cNvPr id="10" name="Text 4"/>
          <p:cNvSpPr txBox="1"/>
          <p:nvPr/>
        </p:nvSpPr>
        <p:spPr>
          <a:xfrm>
            <a:off x="6193293" y="2478576"/>
            <a:ext cx="2319600" cy="8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становится ясным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объявлениях и школьных сочинениях глаголы тоже очень нужны. Они помогают сообщить, что нужно сделать потом, и делают текст понятным, живым и аккуратным.
</a:t>
            </a:r>
            <a:endParaRPr lang="en-US" sz="9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времени и вида глагола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времена возможны у глаголов несовершенного и совершенного вида.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временах глагола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Настоящее, прошедшее и будущее время помогают точно сказать, когда происходит действие. Если помнить о виде глагола, выбрать правильную форму станет гораздо проще и веселее.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2026-05-21T22:26:32Z</dcterms:created>
  <dcterms:modified xsi:type="dcterms:W3CDTF">2026-05-21T22:26:32Z</dcterms:modified>
</cp:coreProperties>
</file>