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и природа меняют облик Земли?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 помогают увидеть, как климат, вода и рельеф создают на планете непохожие природные условия.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Земли не одинакова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природная зона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природный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 — это крупная часть Земли, где климат, почвы, растения и животные образуют устойчивое сочетание условий.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признаки связаны между собой: если меняется температура или количество осадков, меняются и почвы, и растительный покров, и животный мир.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 карте и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распределяются не случайно. На равнинах они сменяются по широте, а в горах — по высоте, от подножья к вершинам.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 экваторе, в умеренных широтах и в полярных областях природа выглядит по-разному, даже если широта не очень велика.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зоны, легче понять, почему одни территории подходят для лесов, а другие — для степей, пустынь или тундры.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76658"/>
            <a:ext cx="542108" cy="481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зоны различаются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больше солнечного тепла она получает. Ближе к полюсам солнечные лучи падают косо, поэтому климат становится холоднее.
</a:t>
            </a:r>
            <a:endParaRPr lang="en-US" sz="1793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большие водоёмы сглаживают температуру и приносят влагу. Поэтому у побережий погода обычно мягче, чем в глубине материков.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меняют движение воздуха: на наветренных склонах больше осадков, а за хребтом часто становится суше. Так появляются заметные различия даже рядом.
</a:t>
            </a:r>
            <a:endParaRPr lang="en-US" sz="17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карту мира, природные зоны словно выстроены в длинные пояса. У экватора тянутся влажные леса, а дальше встречаются саванны, пустыни, степи, леса, тайга и тундра.
</a:t>
            </a:r>
            <a:endParaRPr lang="en-US" sz="1114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смены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связано прежде всего с количеством тепла и влаги. Там, где теплее и влажнее, формируются густые леса, а там, где суше, преобладают травы, редкие кустарники или почти нет растительности.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помогает понять логику природы. Она показывает, что земной шар не одинаков везде: положение территории на карте напрямую влияет на её ландшафты и жизнь организмов.
</a:t>
            </a:r>
            <a:endParaRPr lang="en-US" sz="102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зон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легенду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легенду карты. В ней каждый цвет обозначает определённую природную зону, поэтому по условным знакам можно быстро понять, что именно изображено.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по цвету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цвет нужной территории с картой и назовите зону: тундру, тайгу, степь, пустыню или влажные тропические леса. Это помогает ориентироваться без долгого поиска.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проследите, как зоны сменяют друг друга на материке. Так видно, где природа становится холоднее, суше или, наоборот, более влажной.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лесотундра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находится в очень холодных районах. Лето здесь короткое, а зима длится долго, поэтому растения успевают пройти лишь небольшой жизненный цикл.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низкий и не образует высоких лесов. Здесь выживают мхи, лишайники и карликовые кустарники, которым хватает короткого лета и скудного тепла.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приспособлены к холоду и ветрам. Северный олень, песец и белая сова умеют сохранять тепло и находить корм в сложных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тайге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занимает переходное положение между тундрой и тайгой. Здесь уже появляются редкие деревья, но природные условия остаются холодными и нестабильными.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без леса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равнина тундры кажется почти пустой, но это лишь первое впечатление. Под ногами лежат мхи и лишайники, а низкие кустарники прячутся от сильного ветра и холода.
</a:t>
            </a:r>
            <a:endParaRPr lang="en-US" sz="1138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сюда прилетают птицы, а северный олень находит корм среди лишайников. Растительность невысокая, поэтому пространство выглядит широко и свободно, без плотной стены деревьев.
</a:t>
            </a:r>
            <a:endParaRPr lang="en-US" sz="1106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северу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ландшафт хорошо показывает, как природа подстраивается под суровые условия. Низкие формы растений, бедная почва и холодный воздух создают особый северный мир.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пример ландшафта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состоит главным образом из хвойных лесов. Ель, сосна и лиственница хорошо переносят холод и долгую зиму.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зоне живут крупные и осторожные животные. Бурый медведь, лось, соболь и глухарь находят укрытие и корм в лесной среде.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леса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тайги умеренно холодный, а осадков здесь больше, чем в тундре. Поэтому леса гуще, хотя почвы остаются не очень плодородными.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бедны питательными веществами, и это ограничивает рост многих растений. Однако хвойные деревья приспособлены к таким условиям лучше других.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деревьев делают леса особенно разнообразными.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объединяют две группы деревьев, поэтому в них больше видов и богаче подлесок.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лесостепи сохраняются лесные участки, а в степи преобладают травы и сухость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занимает переходное положение, а степь отличается большей сухостью и почти полным отсутствием деревьев.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географии, без точных статистических данных.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быстро покрывается молодой зеленью: после снеготаяния злаки активно растут, а весенние воды ещё поддерживают растения. Именно в это время особенно заметна красота открытого ландшафта.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сухость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наступает жара и засуха. Травы становятся ниже и жёстче, многие растения завершают рост до самых сухих недель, чтобы пережить недостаток влаги без потерь.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степь меняет окраску на золотистую и буроватую. Семена злаков созревают, а растения постепенно готовятся к холодам, запасая силы в подземных частях.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особенно важна для сельского хозяйства: её плодородные почвы позволяют выращивать пшеницу, ячмень и другие зерновые культуры на больших площадях.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степи в течение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пустыни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очень мало, поэтому вода быстро исчезает с поверхности. Днём почва и воздух сильно нагреваются, а ночью температура может заметно падать.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редко и не образуют сплошного покрова. У многих из них узкие листья, длинные корни или способность долго сохранять влагу в стеблях и корнях.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приспособлены экономить воду и прятаться от жары. Они активны ночью, роют норы или перемещаются на большие расстояния в поисках пищи и тени.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и солончаковые почвы бедны органическими веществами. На них сложно удерживать влагу, поэтому природные сообщества пустынь восстанавливаются медленно и особенно уязвимы.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900828"/>
            <a:ext cx="542225" cy="4337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саванны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дождей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сменяются не по температуре, а по количеству осадков. В влажный период травы быстро вырастают, а в сухой — желтеют и высыхают до следующего дождя.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трава — главный фон саванны. Деревья встречаются редко, поэтому животным легче заметить хищника или найти стадо на открытом пространстве.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травоядные путешествуют группами и быстро бегают. Так им проще находить корм, спасаться от опасности и проходить большие расстояния в поисках воды.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крупные травоядные образуют устойчивую цепь питания. Благодаря этому саванна является одной из самых богатых по разнообразию животных природных зон.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влажного экваториального леса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расположены вблизи экватора, где круглый год жарко и влажно. Такие условия обеспечивают постоянный рост растений и очень высокое разнообразие видов.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ярусы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располагаются ярусами: на верхнем уровне — высокие деревья, ниже — кустарники, травы и подрост. Это помогает использовать свет во всех слоях леса.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 эпифиты используют стволы деревьев как опору, не мешая им расти. Среди растений часто встречаются пальмы, орхидеи и другие влаголюбивые виды.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здесь быстро теряют питательные вещества из-за сильных дождей. Большая часть веществ находится не в земле, а в живой биомассе леса.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смена природных поясов при подъёме в горы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природа в горах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выживания в разных зонах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растения растут низко и плотно прижимаются к земле. Так они меньше страдают от ветра, лучше сохраняют тепло и успевают завершить развитие за короткое лето.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важны запас влаги, колючки и очень длинные корни. Эти признаки помогают уменьшить испарение и добираться до воды там, где она почти недоступна.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по-разному используют свет: деревья тянутся вверх, а широкие листья улавливают больше солнечных лучей. Хвойные деревья сохраняют влагу лучше, чем многие лиственные.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меняют густоту меха, окраску и поведение. Одни впадают в спячку, другие мигрируют или становятся активными в более прохладное время суток.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почв меняются вместе с климатом и растительностью. Чем больше тепла и влаги, тем чаще формируются более плодородные почвы.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плодородные почвы характерны для степей, а в тундре и пустынях почвообразование ограничено холодом или нехваткой влаги.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географии, 5–7 класс.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по природным зонам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природные зоны как источник ресурсов: в лесах заготавливают древесину, а в степях и лесостепях выращивают зерновые культуры на больших площадях.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распашка, вырубка лесов и пожары нарушают природное равновесие. В засушливых районах опасным последствием становится опустынивание земель.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вред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требует разумного природопользования. Ограничение вырубки, противопожарные меры и восстановление растительности помогают уменьшить ущерб.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защищают редкие виды и природные комплексы. В них сохраняют территории, где природа может развиваться почти без вмешательства человека.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природные зоны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Земли: 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 связаны с климатом, широтой и высотой, поэтому сменяются закономерно. В каждой зоне свои растения, животные и почвы, а все живые организмы приспосабливаются к условиям среды.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2026-07-26T21:43:25Z</dcterms:created>
  <dcterms:modified xsi:type="dcterms:W3CDTF">2026-07-26T21:43:25Z</dcterms:modified>
</cp:coreProperties>
</file>