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2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to drop
</a:t>
            </a:r>
            <a:pPr algn="l" indent="0" marL="0">
              <a:lnSpc>
                <a:spcPct val="100000"/>
              </a:lnSpc>
              <a:buNone/>
            </a:pPr>
            <a:r>
              <a:rPr lang="en-US" sz="382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полезные и очень частые phrasal verbs с drop.
</a:t>
            </a:r>
            <a:endParaRPr lang="en-US" sz="38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phrasal verbs с drop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с drop общий образ — движение вниз, уменьшение или отход. Частица задаёт точный смысл: визит, оставление, выход или снижение.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состоит из глагола и частицы. Вместе они образуют новое значение, которое нельзя переводить дословно по отдельным словам.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drop есть базовая идея движения вниз, а частица уточняет действие: зайти, оставить, выйти, опуститься или отстать.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такие глаголы звучат естественно и часто встречаются в повседневных разговорах, заданиях и текстах.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phrasal verbs
</a:t>
            </a:r>
            <a:endParaRPr lang="en-US" sz="3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слова drop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предмета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соскользнула со стола и упала на пол. Здесь drop сохраняет прямое значение — что-то движется вниз и теряет опору.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уровня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понизил голос, когда класс стал шуметь. В этом случае drop помогает представить не предмет, а уменьшение силы, уровня или громкости.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значений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аккуратно опустил рюкзак у двери и пошёл дальше. От этого простого движения легко перейти к смыслам drop off, drop out и drop back.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визит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Соседка сказала: Drop by after school. Это значит заглянуть ненадолго, без долгого плана и официального визита.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минуту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подходит для дружеской и семейной обстановки, когда важно лишь быстро навестить человека и не задерживаться.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разговор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dropped by my grandma’s house yesterday звучит естественно, когда речь идёт о тёплом и очень коротком посещении.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случаи drop by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drop in on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Зайти ненадолго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dropped in on our neighbors after dinner. Это короткий и дружелюбный визит, чаще без долгой подготовки и официального повода.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drop in on you later? Так спрашивают, когда хотят ненадолго заглянуть именно к конкретному человеку.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on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on показывает адресата визита. Поэтому эта конструкция звучит точнее, чем просто drop in, и помогает избежать двусмысленности.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drop off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Кого-то отвезли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dad dropped me off at school. Здесь речь о том, что кого-то довезли и оставили в нужном месте.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оставили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dropped off the package at the post office. Так говорят, когда оставляют вещь в пункте назначения или передают её по дороге.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часто встречается в повседневных ситуациях: школа, магазин, почта, тренировка или поездка на машине.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значение «заснуть»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минут. Глаза закрываются сами, и человек неожиданно засыпает прямо во время просмотра или разговора.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отдыха. Он просыпается и понимает, что просто dropped off на короткое время.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фильма. Человек ещё бодрствует, но усталость уже накапливается, и внимание постепенно слабеет.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drop out значит «бросить»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95275" y="2099400"/>
            <a:ext cx="2499397" cy="2358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dropped out of the club because she became very busy. Так говорят, когда человек перестаёт участвовать в группе, курсе или проекте.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8587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Прекращение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dropped out of school last year. Здесь подчёркивается, что обучение или занятие было прервано раньше времени.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21864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частицы out связан с выходом наружу. Поэтому фраза показывает не просто уход, а отказ от участия или завершение пути.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самых наглядных значений: движение вниз в речи и в меню. Обычно помогает контекст.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связаны с движением вниз и интерфейсами.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значении частица back подсказывает движение назад: в игре, спорте или разговоре позиция становится слабее.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здесь — отставание и возврат назад.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11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79" y="952675"/>
            <a:ext cx="1932267" cy="194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073" y="952675"/>
            <a:ext cx="1932267" cy="19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285" y="952675"/>
            <a:ext cx="1932267" cy="19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8510" y="952675"/>
            <a:ext cx="1932267" cy="194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сюжеты с drop on / onto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378764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 полу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78764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сорвалась с полки и мягко упала на ковер. Никто не заметил, как она скользнула вниз и оказалась прямо у ног мальчика. Эта сцена хорошо показывает направление движения на поверхность.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2511958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над лагерем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11958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дождя первые капли начали падать на палатку, а потом вода застучала сильнее. Туристы сразу поняли, что нужно закрепить тент и спрятать вещи. Здесь видно значение падения сверху на объект.
</a:t>
            </a:r>
            <a:endParaRPr lang="en-US" sz="1057" dirty="0"/>
          </a:p>
        </p:txBody>
      </p:sp>
      <p:sp>
        <p:nvSpPr>
          <p:cNvPr id="16" name="Text 6"/>
          <p:cNvSpPr txBox="1"/>
          <p:nvPr/>
        </p:nvSpPr>
        <p:spPr>
          <a:xfrm>
            <a:off x="4645170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на столе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45170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уронил маркер на стол, и он покатился к краю. Ребята сразу обратили внимание, как предмет оказался на поверхности, а не внутри или рядом. Такой пример помогает запомнить направление onto.
</a:t>
            </a:r>
            <a:endParaRPr lang="en-US" sz="1036" dirty="0"/>
          </a:p>
        </p:txBody>
      </p:sp>
      <p:sp>
        <p:nvSpPr>
          <p:cNvPr id="18" name="Text 8"/>
          <p:cNvSpPr txBox="1"/>
          <p:nvPr/>
        </p:nvSpPr>
        <p:spPr>
          <a:xfrm>
            <a:off x="6778395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 дома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778395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падали на дорожку весь вечер, пока двор не стал почти золотым. Движение шло сверху вниз, и каждый новый лист добавлял картине осеннее настроение. Это наглядный образ для drop on.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частица меняет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значения глагола с частицей по материалу урока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маленькое слово меняет смысл целой фразы. В английском важнее не только drop, но и частица: именно она показывает, уронили ли предмет или бросили занятие.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частица может полностью изменить перевод.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14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правильных варианта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можно поставить и до, и после частицы: drop the kids off или drop off the kids. Оба варианта правильные и звучат естественно в разговорной речи.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ставим между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местоимением структура обычно не меняется: drop them off. Так предложение легче произносить, а порядок слов становится понятнее для слушателя.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удобство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длинное дополнение, удобнее поставить его после частицы. Это помогает сохранить ритм фразы и избежать громоздкого звучания.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самопроверка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простая: попробуйте заменить существительное на them, him или her. Если форма звучит естественно, порядок слов выбран верно.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drop off в предложении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фразы и значения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фразы и значения. В таких заданиях важно смотреть на частицу: именно она подсказывает, что означает phrasal verb.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частица часто задаёт весь смысл: by, off, out и down ведут к разным действиям.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слайд 16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нужное слово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визит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нужную форму: We can drop by after dinner. Здесь подходит базовая форма, потому что речь идёт о привычном действии без изменения времени.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по пути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нужную форму: My mom dropped me off at the library. Прошедшее время показывает, что действие уже произошло, а частица off указывает на место назначения.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Выйти из 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нужную форму: He dropped out of the team. Здесь out помогает передать выход из группы или отказ от участия в ней.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Штора опустилась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нужную форму: The curtain dropped down at the end. Частица down подчёркивает движение вниз и завершение сцены.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 короткие фразы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заеду к тебе после школы. По-английски это звучит как короткий визит: I’ll drop by after school. Здесь важны будущее время и частица by.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отвез меня на тренировку. Естественный вариант: My dad dropped me off at practice. Частица off показывает, что кого-то оставили в нужном 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Бросил кружок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бросил кружок робототехники. Подходит фраза: He dropped out of the robotics club. Частица out передаёт идею выхода из занятия или группы.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уснул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почти уснул на уроке. Можно сказать: I almost dropped off in class. Здесь drop off означает внезапно заснуть или отключиться от усталости.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 ролям с drop by, drop off и drop out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для парной или групповой практики с целевыми phrasal verbs
</a:t>
            </a:r>
            <a:endParaRPr lang="en-US" sz="2826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 теме drop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 тебя есть набор самых полезных фраз с to drop и понятные контексты для каждой. Повторяй их в коротких примерах, и частицы быстро начнут звучать естественно.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2026-07-25T19:45:20Z</dcterms:created>
  <dcterms:modified xsi:type="dcterms:W3CDTF">2026-07-25T19:45:20Z</dcterms:modified>
</cp:coreProperties>
</file>