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Ноты: азбука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нот открывают дверь в мир мелодий и ритмов.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стала записываться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мелодию нельзя записать, она легко исчезает из памяти. Нотная грамота помогла сохранить музыку, сделать её точной и передавать другим без потерь.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главных нот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ряд начинается с до, ре, ми, фа, соль, ля, си. Эти звуки идут строго по порядку и образуют музыкальный алфавит для первых упражнений.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ноты си порядок не заканчивается: снова приходит до. Такое повторение помогает строить гаммы и запоминать расположение звуков, как ступеньки на лесенке.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самый важный старт в музыке. Если выучить семь нот, легче читать простые мелодии, подпевать и понимать, как устроена песенка.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 — дом для нот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линеек и промежутки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записывают не где попало, а на особой «лесенке» из пяти линеек. Между ними есть промежутки, и там тоже живут ноты.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 на странице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стоит знак, тем выше звучит нота. Скрипичный ключ в начале помогает сразу понять, где искать высокие звуки.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9709" y="1688525"/>
            <a:ext cx="1131600" cy="113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434" y="3144425"/>
            <a:ext cx="990150" cy="1131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 помогают читать музыку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2586281" y="1697750"/>
            <a:ext cx="5375821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высокие звуки. Его часто видят в детских песнях и в нотах для правой руки на фортепиано.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86281" y="3144440"/>
            <a:ext cx="5375821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Басовый ключ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читать низкие звуки. Такой ключ часто встречается в партиях левой руки и у более низких голосов.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нот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нота держится дольше всех. Её звук тянется спокойно и ровно, как длинный шаг по дорожке.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Половинная нота звучит короче целой, но всё ещё долго. Она помогает музыке не торопиться и оставаться плавной.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Четвертная нота уже двигает музыку быстрее. Из таких нот получается удобный, понятный ритм для песен и упражнений.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Восьмая нота самая короткая из этих четырёх. Из коротких и длинных звуков музыка начинает «шагать», прыгать и бежать.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 музыке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— это знак тишины. Она нужна, чтобы музыка могла немного отдохнуть и прозвучать не слишком плотно.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бывают разной длительности, как и ноты. Одни короткие, другие длинные — у каждой своё место в мелодии.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паузы, музыка станет слишком тесной и трудной для слуха. Тишина тоже умеет работать, и это почти волшебство.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Диез и бемоль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Диез делает ноту немного выше — на полтона. Он часто помогает записать звуки, которые звучат между привычными белыми клавишами фортепиано.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Бемоль, наоборот, немного понижает ноту. Эти знаки особенно полезны, когда мелодия выходит за пределы только белых клавиш.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полутона составляют целый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теория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маленький и самый привычный шаг между звуками. На клавиатуре его легко увидеть и услышать.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одну ноту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определить высоту звука, знаки и длительность.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53" y="1753542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1184" y="1721425"/>
            <a:ext cx="457313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 до мажор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клавиши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 до мажор играется только на белых клавишах: до, ре, ми, фа, соль, ля, си, до. Она звучит ровно и понятно, поэтому её удобно запоминать в самом начале.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гамме нет диезов и бемолей, а значит, не нужно отвлекаться на дополнительные знаки. Ребёнку легче увидеть порядок нот и услышать, как они идут одна за другой.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музыкальная ступенька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мажор часто становится первой гаммой для начинающих музыкантов. Она помогает привыкнуть к клавиатуре, развивает слух и показывает, как из семи звуков собирается простая мелодия.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фортепиано хорошо видно, как ноты повторяются снова и снова. Белые клавиши помогают выучить порядок звуков, а чёрные напоминают, где появляются диезы и бемоли. Такой пример делает нотную запись понятной даже без долгих объяснений.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кончиках пальцев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часть клавиатуры с подписями до, ре, ми и фа, становится легче представить, где живут эти звуки. Ребёнок видит не только запись в тетради, но и настоящую музыку, которую можно нажать пальцем и сразу услышать.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и ноты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живут в песнях и мультфильмах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текст помогает создавать музыку для мультфильмов и школьных выступлений. Когда запись точная, разные исполнители могут сыграть одну и ту же мелодию очень похоже.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нотам музыка путешествует от автора к слушателю без потерь. Её можно повторять много раз, и каждый раз она остаётся узнаваемой, даже если её поют разные голоса.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записывает музыку нотами, чтобы песню можно было сохранить, выучить и исполнить снова. Без записи мелодия быстро бы убежала из памяти, как шаловливый мячик.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мелодию и записывает её нотами. Так он сохраняет свою идею, чтобы она не потерялась и могла зазвучать в будущем.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читает запись и превращает её в живой звук на инструменте или голосом. Он словно оживляет нарисованные знаки и делает музыку слышимой.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ноты соединяют двух важных помощников музыки: того, кто её придумал, и того, кто её исполняет. Вместе они создают одно большое звучащее произведение.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может звучать по-разному у разных исполнителей. Кто-то играет мягко, кто-то ярко, и музыка каждый раз получает новый характер.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пишет музыку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рядом с нотами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рядом с нотой немного удлиняет её звучание. Это маленький знак, но он заметно меняет ритм и помогает музыке звучать точнее и интереснее.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показывает, что звук нужно выделить сильнее остальных. Благодаря ему мелодия становится выразительнее и звучит так, будто хочет что-то особенно важное сказать.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соединяет несколько нот в одну плавную линию. Она подсказывает, что звуки нужно исполнять слитно, будто они держатся за руки и идут вместе.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Фермата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Фермата просит удержать звук дольше обычного. Такой знак создаёт паузу-наблюдение и помогает музыке сделать красивое, немного торжественное дыхание.
</a:t>
            </a:r>
            <a:endParaRPr lang="en-US" sz="14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на разных языках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семь нот называются до, ре, ми, фа, соль, ля, си. Это привычные названия, с которых начинают знакомство с музыкой в школе и в учебниках.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те же звуки обозначают буквами C, D, E, F, G, A, B. Значки разные, а порядок нот остаётся тем же, словно один и тот же путь нарисовали двумя картами.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одной ноты к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короткого звука к законченной мелодии.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учатся начинающие музыканты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Первые короткие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читают совсем простые мелодии и считают длительности. Так ноты начинают складываться в понятную музыку, а не в загадочные значки.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 нотами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запоминают порядок семи нот и учатся различать высокий и низкий звук. Это помогает уверенно смотреть на нотный стан и не путаться.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Регулярная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занятия повторяются часто, чтение нот становится быстрее и увереннее. Ребёнок начинает узнавать знакомые мелодии почти сразу и играет их с удовольствием.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Распевки и гаммы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Полезными становятся распевки, повторение гамм и небольшие упражнения. Они помогают голосу, слуху и пальцам работать дружно, как хорошая команда.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песня на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лежат аккуратные нотки, а рядом — знакомая школьная песня. По записи её легко выучить всему классу, и тогда звучит настоящий маленький хор, даже если кто-то поёт немного громче остальных.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ноты помогают исполнителям не забыть ни один звук. Перед ними стоит пюпитр, а на нём — листы с записью. Благодаря этому песня звучит собранно, красиво и одинаково понятно для слушателей.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мелодия из мультфильма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музыка из мультфильма тоже когда-то была записана нотами. Потом её смогли сыграть снова и снова, и она осталась узнаваемой для детей в разных городах и даже разных странах.
</a:t>
            </a:r>
            <a:endParaRPr lang="en-US" sz="1093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вокруг нас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открывают дверь в музыку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сохраняют высоту звука, длительность и паузы, поэтому мелодии не исчезают. Стоит выучить семь нот и ключи — и музыка сразу становится ближе, понятнее и очень увлекательной.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2026-05-24T21:19:08Z</dcterms:created>
  <dcterms:modified xsi:type="dcterms:W3CDTF">2026-05-24T21:19:08Z</dcterms:modified>
</cp:coreProperties>
</file>