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Люди, претендующие на знание настоящей правды в литературе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убеждённость сталкивается с живой реальностью, рождается главный конфликт классики.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тема важна для литературы 10 класса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русской классики часто пытаются объяснить мир одной идеей. Их спор с реальностью помогает понять XIX век, увидеть конфликт взглядов и научиться различать правду, самообман и нравственную ответственность.
</a:t>
            </a:r>
            <a:endParaRPr lang="en-US" sz="9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претензия на «настоящую правду» в художественном произведении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герой уверен, что нашёл универсальный ответ на вопросы жизни, морали и общества. Его позиция кажется цельной, потому что не допускает сомнений и полутонов.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мыслит категорично: делит людей на правых и заблуждающихся, отвергает диалог и подменяет живой опыт готовой схемой, лозунгом или теорией.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это всегда проверка характера. Чем жёстче герой настаивает на своей истине, тем заметнее его гордыня, внутренний разлад и риск самообмана.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 литературе формируется образ носителя истины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типичный путь героя от сильной идеи к её проверке жизнью.
</a:t>
            </a:r>
            <a:endParaRPr lang="en-US" sz="111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9547" y="75"/>
            <a:ext cx="4811985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3800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Речевые и поведенческие признаки героя-абсолютиста
</a:t>
            </a:r>
            <a:endParaRPr lang="en-US" sz="18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927648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Жёсткая интонация и афористичность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персонаж говорит резко, уверенно и короткими формулами. Его речь звучит как приговор, а не как приглашение к разговору, поэтому собеседник сразу ощущает давление позиции.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3481426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Поведение, выдающее внутреннюю замкнутость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держится подчеркнуто независимо, часто демонстрирует превосходство и нетерпимость к возражениям. За внешней силой нередко скрываются напряжение, гордость и страх признать сложность мира.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литературные герои верят в собственную правду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уверенность героя усиливается там, где он переживает личную боль и ищет простое объяснение сложной жизни.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на героя действуют эмоции и самооценка; именно они подменяют трезвую проверку фактов.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образов Чацкого, Базарова и Раскольникова в русской классике XIX века
</a:t>
            </a:r>
            <a:endParaRPr lang="en-US" sz="7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2181323"/>
            <a:ext cx="4873500" cy="11037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герои, претендующие на знание истины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чем подкреплена их уверенность и почему она не выдерживает жизненной проверки.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трёх случаях сильная идея сталкивается с опытом жизни и перестаёт быть абсолютной.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С. Грибоедов, «Горе от ума»; И. С. Тургенев, «Отцы и дети»; Ф. М. Достоевский, «Преступление и наказание»
</a:t>
            </a:r>
            <a:endParaRPr lang="en-US" sz="7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838" y="1789450"/>
            <a:ext cx="209475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2850" y="1809190"/>
            <a:ext cx="249900" cy="1999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4313" y="1789450"/>
            <a:ext cx="209475" cy="23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15325" y="1798083"/>
            <a:ext cx="249900" cy="22213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Чацкий как герой правды и конфликта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26162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как вызов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Чацкий говорит остро и афористично, поэтому его слова звучат как публичный спор. Он не смягчает оценок и сразу обозначает нравственную позицию.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512862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Столкновение миров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взгляды противостоят фамусовскому обществу, где важнее чин, привычка и осторожность. Из-за этого любой разговор быстро превращается в принципиальный конфликт.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76409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Одиночество правды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Чацкий убеждён, что отстаивает разум и честность, но не умеет встроить свою правду в живое общение. Его категоричность усиливает разрыв с окружающими.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015330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без компромисса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финале герой остаётся почти один, потому что его правда звучит не как поиск согласия, а как обвинение. Так раскрывается цена безусловной прямоты.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58" y="1096762"/>
            <a:ext cx="4981200" cy="18095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6" y="3073778"/>
            <a:ext cx="4981200" cy="180957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Базаров и отрицание авторитетов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Сила, построенная на отрицании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Базаров выстраивает цельную картину мира, где ценится только проверяемое и полезное. Он отвергает романтические чувства, авторитеты и привычные представления, а в споре с Павлом Петровичем выглядит особенно уверенно. Однако за этой строгостью уже заметна внутренняя напряжённость.
</a:t>
            </a:r>
            <a:endParaRPr lang="en-US" sz="11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3072416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Испытание, которое ломает схему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к Одинцовой, отношение к родителям и встреча со смертью показывают, что живую жизнь нельзя свести к одной формуле. То, что казалось силой, постепенно превращается в предел его мировоззрения и делает образ Базарова трагически сложным.
</a:t>
            </a:r>
            <a:endParaRPr lang="en-US" sz="110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теории и пределы жизни в «Преступлении и наказании»
</a:t>
            </a:r>
            <a:endParaRPr lang="en-US" sz="219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Достоевский показывает не только поступок, но и мучительное движение сознания, где каждая мысль получает нравственный ответ.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сюжета доказывает: теория без совести распадается, а истина рождается через страдание и признание вины.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Ф. М. Достоевский, роман «Преступление и наказание»
</a:t>
            </a:r>
            <a:endParaRPr lang="en-US" sz="7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и заблуждение: как литература различает правду и самообман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525150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Подлинная правда в литературе проверяется не силой голоса, а жизнью: герой должен выдержать столкновение с фактами, чужим опытом и нравственным выбором, иначе его уверенность остаётся декларацией.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481075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Самообман возникает там, где сложность мира заменяется удобной схемой. Тогда человек объясняет всё одной идеей, перестаёт слышать собеседника и начинает путать убеждённость с истиной.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3437000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классика особенно внимательно показывает, что категоричный тон нередко прикрывает уязвимость, гордыню или страх сомнения. Внешняя непоколебимость героя часто маскирует внутренний разлад и неуверенность.
</a:t>
            </a:r>
            <a:endParaRPr lang="en-US" sz="98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идеи к проверке жизнью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общий механизм: убеждение героя проходит через спор, поступок и последствия, после чего получает нравственную оценку в тексте.
</a:t>
            </a:r>
            <a:endParaRPr lang="en-US" sz="111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главных примера — Чацкий, Базаров и Раскольников: их уверенность звучит убедительно, но сюжет вскрывает границы их правоты.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5204650" y="37514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программных произведений русской литературы XIX века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120842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266967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героя особенно ярко показывают опасность категоричности в русской классике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монополии на правду в художественном мире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заметный результат категоричности — разрыв человека с окружающими: чем жёстче позиция, тем труднее сохранять доверие, диалог и эмоциональную близость.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последствия связаны между собой: отказ слышать другого усиливает одиночество и ведёт к нравственной и личной катастрофе.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конфликтов в произведениях А. С. Грибоедова, И. С. Тургенева и Ф. М. Достоевского
</a:t>
            </a:r>
            <a:endParaRPr lang="en-US" sz="7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956000" cy="8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эпохи XIX века в появлении таких героев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литература XIX века разворачивается на фоне споров о реформировании страны, месте личности и границах разума, веры и долга. Поэтому герой всё чаще мыслит себя как выразителя исторической правды.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этой почве возникают Чацкий, Базаров, Раскольников и другие спорящие персонажи. Их конфликт с обществом отражает не только характер, но и напряжённый поиск пути для всей эпохи.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525" y="1283033"/>
            <a:ext cx="8625000" cy="19533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 тексте распознать героя, уверенного в своей истине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таблица помогает быстро увидеть основные признаки такого персонажа и их литературные проявления.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689510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трёх случаях уверенность героя сначала выглядит сильной, но затем сталкивается с реальностью и обнаруживает ограниченность.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59525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44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С. Грибоедов «Горе от ума»; И. С. Тургенев «Отцы и дети»; Ф. М. Достоевский «Преступление и наказание»
</a:t>
            </a:r>
            <a:endParaRPr lang="en-US" sz="64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Сомнение как признак глубины мысли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5851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уверенность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формулирует твёрдую позицию и объясняет мир одной идеей, считая сомнение признаком слабости.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097175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— зрелость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Сомнение помогает увидеть правду объёмнее; в анализе важно отличать убедительность героя от авторской оценки.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181513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— столкновение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опровергает простую схему: возникают спор, внутренний кризис и необходимость признать сложность человеческого опыта.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анализа героя, претендующего на истину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удобна для разбора «Горя от ума», «Отцов и детей» и «Преступления и наказания».
</a:t>
            </a:r>
            <a:endParaRPr lang="en-US" sz="111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544" y="1405400"/>
            <a:ext cx="179813" cy="20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600" y="3066545"/>
            <a:ext cx="233700" cy="1869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98750" y="1405400"/>
            <a:ext cx="205500" cy="205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98750" y="3057275"/>
            <a:ext cx="205500" cy="205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ценность темы для десятиклассника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66080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с пониманием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учит видеть не только сюжет, но и скрытый спор идей, авторскую иронию и смысловые контрасты между героями.
</a:t>
            </a:r>
            <a:endParaRPr lang="en-US" sz="1137" dirty="0"/>
          </a:p>
        </p:txBody>
      </p:sp>
      <p:sp>
        <p:nvSpPr>
          <p:cNvPr id="10" name="Text 3"/>
          <p:cNvSpPr txBox="1"/>
          <p:nvPr/>
        </p:nvSpPr>
        <p:spPr>
          <a:xfrm>
            <a:off x="66080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позиций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героев помогает понять, как разные мировоззрения сталкиваются в одном тексте и почему ни одна точка зрения не бывает исчерпывающей.
</a:t>
            </a:r>
            <a:endParaRPr lang="en-US" sz="1137" dirty="0"/>
          </a:p>
        </p:txBody>
      </p:sp>
      <p:sp>
        <p:nvSpPr>
          <p:cNvPr id="11" name="Text 4"/>
          <p:cNvSpPr txBox="1"/>
          <p:nvPr/>
        </p:nvSpPr>
        <p:spPr>
          <a:xfrm>
            <a:off x="478385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Критический взгляд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начинает замечать категоричность, проверять аргументы персонажа и отличать убедительную форму речи от подлинной правоты.
</a:t>
            </a:r>
            <a:endParaRPr lang="en-US" sz="1137" dirty="0"/>
          </a:p>
        </p:txBody>
      </p:sp>
      <p:sp>
        <p:nvSpPr>
          <p:cNvPr id="12" name="Text 5"/>
          <p:cNvSpPr txBox="1"/>
          <p:nvPr/>
        </p:nvSpPr>
        <p:spPr>
          <a:xfrm>
            <a:off x="478385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Собственная аргументация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полезна для сочинений и устных ответов: она учит формулировать выводы точно, доказательно и без упрощения сложных вопросов.
</a:t>
            </a:r>
            <a:endParaRPr lang="en-US" sz="113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Правда в литературе раскрывается через проверку жизнью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классика убеждает: громкая уверенность ещё не делает правду истинной. Лишь столкновение с жизнью, совестью и чужим опытом показывает, насколько прочны убеждения героя.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2026-05-19T21:45:32Z</dcterms:created>
  <dcterms:modified xsi:type="dcterms:W3CDTF">2026-05-19T21:45:32Z</dcterms:modified>
</cp:coreProperties>
</file>