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дугами окружностей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подсказывает меру угла без транспортира.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работы с окружностью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радиус, хорда и дуга — основные элементы рисунка. Чтобы измерять углы, нужно уметь читать их связь с дугами в градусах.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дуги в задачах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дуга помогает заменить измерение транспортиром: достаточно понять, какая часть окружности лежит под углом, и связать её с известным правилом.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отмечен центр и подписаны точки, проще увидеть, где расположен центральный угол, а где вписанный, и не перепутать их.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 схеме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Цветное выделение дуг показывает, к какой части окружности относится каждый угол. Это особенно удобно в задачах на сравнение и проверку ответа.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дуги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 вершин и концов дуги помогают читать условие без лишних догадок. Тогда решение строится по самому рисунку, а не наугад.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обозначений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 названия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одинаково удалены от центра. Её удобно рассматривать как основу для всех дальнейших измерений в задаче.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центр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окружности, а хорда соединяет две точки окружности. Эти отрезки часто помогают увидеть, где находится нужный угол.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хорда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точками. Именно её градусную меру используют, когда переводят рисунок в число и обратно.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дуга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 центре, а вписанный — на окружности. От их положения зависит, как именно связать угол с дугой.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углов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 — часть круга, которая отделена хордой и дугой. Если помнить это название, легче понимать, какие углы лежат в одной области.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круга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связывает рисунок с ответом: у центрального угла и его дуги мера совпадает.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74°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будет и дуга, на которую он опирается.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центрального угла 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исходную дугу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центральный угол или дугу, на которую он опирается. Это позволяет установить исходную меру, от которой затем строится вся задача.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 примере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дуге 80° центральный угол равен 80°, а вписанный — 40°. Такой переход часто помогает быстро получить ответ без дополнительных построений.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правило половины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вписанный угол опирается на ту же дугу, его мера всегда вдвое меньше центрального. Поэтому важно сравнивать именно одну и ту же часть окружности.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Следствия: равные углы в одном сегменте
</a:t>
            </a:r>
            <a:endParaRPr lang="en-US" sz="3066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вписанных угла, которые опираются на одну дугу, имеют одинаковую градусную меру. Это удобно, когда на рисунке нужно сравнить несколько углов сразу.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дуга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верно для углов, опирающихся на одну хорду: их значения совпадают, потому что они связаны с одной и той же частью окружности.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хорда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лежат в одном сегменте, поэтому их легко искать и проверять по одному и тому же участку рисунка без лишних вычислений.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сегмент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дугу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 стороны угла и отметьте точки, где они пересекают окружность. Именно эти точки задают концы дуги, которую нужно использовать.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концы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какая дуга перед вами: малая или большая. От этого зависит ответ, потому что разные дуги могут иметь разные градусные меры.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размер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убедитесь, что не перепутаны внутренний и внешний сектор. Такая проверка помогает избежать самой частой ошибки в задачах на дуги.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ошибки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сравните положение вершины угла с центром окружности. Если вершина в центре, работает правило центрального угла; если на окружности — вписанного.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 угла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дуга и два угла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дуга AB выделена отдельно, поэтому именно её мера известна: 126°. Это основной ориентир, от которого дальше находят оба угла.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дуга AB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с вершиной в точке O опирается на ту же дугу AB. Значит, его градусная мера совпадает с мерой дуги.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расположен на окружности и опирается на ту же дугу AB. Поэтому его мера вдвое меньше: 63°.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показывает связь между цветной дугой, центром O и углом на окружности. По подписи легко понять, какое правило применять.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рисунка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от центрального к вписанному
</a:t>
            </a:r>
            <a:endParaRPr lang="en-US" sz="255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найти дугу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точки A, O и B и понимают, что угол AOB — центральный. Его вершина в центре сразу задаёт меру дуги AB.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разделить пополам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смотрят на вписанный угол ACB, который опирается на дугу AB. Его мера вдвое меньше: 24°. Так получают ответ по рисунку.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перейти к дуге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 AOB равен 48°, то дуга AB тоже имеет 48°. Это значение переносится на ту же часть окружности без изменений.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большая дуга и вписанный угол
</a:t>
            </a:r>
            <a:endParaRPr lang="en-US" sz="308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150° сразу задаёт меру центрального угла: он равен ей полностью. Это удобная опора для вычислений, когда на чертеже подписана именно дуга, а не сам угол.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угла на ту же дугу работает правило половины. Значит, при дуге 150° вписанный угол равен 75° и легко проверяется по рисунку.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видна хорда AB, важно связать её с дугой AB, а не с другой частью окружности. Тогда оба угла считаются по одной и той же основе.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дуга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найти дугу по углу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не угол, а то, на что он опирается. Если вписанный угол равен 37°, то речь идёт о той же дуге, что и у центрального угла.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дугу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центральный угол вдвое больше вписанного, его мера равна 74°. Именно эта величина совпадает с градусной мерой дуги, на которую он опирается.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Удвоить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ответ уже известен: дуга тоже равна 74°. Такой обратный ход особенно полезен, когда на чертеже указаны только углы и нужно восстановить дугу.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Записать дугу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5: быстрая проверка ответа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вписанный угол равен 41°, то соответствующий центральный угол обязан быть 82°. Это первое и самое быстрое сравнение, которое помогает отсеять неверный вариант.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стоит 80°, правило не совпадает с найденной парой 41° и 82°. Значит, угол относится к другой дуге или имеет иной вид.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видно сразу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контроль экономит время: вместо долгого пересчёта достаточно проверить половину или удвоение. Если связь не работает, нужно заново выбрать дугу и вершину угла.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самопроверка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 несколькими углами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два угла на дугу 110° равны между собой и заметно больше третьего угла, связанного с дугой 60°.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одинаковы, если опираются на одну дугу; меньшая дуга 60° даёт меньший вписанный угол 30°. Привязка к дуге решает задачу без лишних вычислений.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«Измерение углов дугами окружностей»
</a:t>
            </a:r>
            <a:endParaRPr lang="en-US" sz="12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дуги на части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сложении соседних центральных углов и переходе к вписанному углу на ту же дугу.
</a:t>
            </a:r>
            <a:endParaRPr lang="en-US" sz="13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через промежуточные дуги
</a:t>
            </a:r>
            <a:endParaRPr lang="en-US" sz="275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частям дуги переходят к общей дуге и затем находят соответствующие углы.
</a:t>
            </a:r>
            <a:endParaRPr lang="en-US" sz="13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32700" y="3084118"/>
            <a:ext cx="39375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исправления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центральный угол с вписанным и берут неправильное число. Сначала проверьте, где находится вершина: в центре окружности или на её границе.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вершина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Забывают, что вписанный угол вдвое меньше центрального. После вычисления быстро сравните ответ с половиной или удвоением, чтобы не оставить арифметическую ошибку.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деления пополам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противоположную дугу, хотя угол смотрит на ближайшую хорду. Полезно провести глазами обе стороны угла и отметить именно нужные концы дуги.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та дуга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центр O, и поэтому трудно понять тип угла. Простая отметка центра сразу помогает отличить центральный угол от всех остальных на рисунке.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отмечен центр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короткая проверка по схеме: выделить дугу, прочитать вершину, затем сопоставить число с правилом. Так решение становится короче и надёжнее.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Мини-контроль по рисункам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Мини-контроль помогает быстро проверить, умеете ли вы читать дуги, хорды и вершины углов на схеме без дополнительных измерений.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решающими остаются только подписи на рисунке: дуга, хорда и положение вершины угла. Именно они задают правильное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вопросы по теме «Измерение углов дугами окружностей»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65182"/>
            <a:ext cx="450000" cy="5142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из трёх правил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всегда имеет ту же градусную меру, что и дуга, на которую он опирается. Это первое правило позволяет сразу переводить рисунок в число.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= дуга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вписанных угла, опирающиеся на одну и ту же дугу, равны между собой. Это удобно для проверки ответов и поиска неизвестных углов.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 — равные углы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на ту же дугу всегда равен половине дуги. Если известен угол, можно восстановить дугу, просто удвоив значение.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 — половина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для любых задач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три опоры: центральный угол равен дуге, вписанный угол составляет половину той же дуги, а углы на одну дугу равны. С ними задачи решаются быстро и уверенно.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2026-07-25T10:21:38Z</dcterms:created>
  <dcterms:modified xsi:type="dcterms:W3CDTF">2026-07-25T10:21:38Z</dcterms:modified>
</cp:coreProperties>
</file>