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как тип текста на уроке английского языка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события и достижения в строгом хронологическом порядке.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биографию на английском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помогает читать о реальных людях, находить нужные факты и пересказывать их по-английски. На её примере удобно повторять Past Simple, Past Continuous и Present Perfect, а также лексику о семье, школе, работе и успехе.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рассказывает о жизни одного реального человека и строится на проверенных фактах.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помогает увидеть главные события жизни в правильной последовательности.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определение жанра biography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85896"/>
            <a:ext cx="4646100" cy="2944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биографии раскрывает отдельный этап жизни и делает текст понятным.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структура биографии в школьном курсе английского языка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биографического текста
</a:t>
            </a:r>
            <a:endParaRPr lang="en-US" sz="2693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становится ясной, когда каждый блок даёт факты, даты и краткую связь между событиями.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биографической информации
</a:t>
            </a:r>
            <a:endParaRPr lang="en-US" sz="1745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320000" y="131160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энциклопедии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дают проверенные факты о дате рождения, образовании, профессии и достижениях. Такие источники особенно полезны, когда нужно написать короткий и точный текст без ошибок.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320000" y="201102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и 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них можно узнать детали жизни и личный взгляд человека на события. Однако школьнику важно отличать воспоминания и мнение от факта, подтверждённого другими материалами.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320000" y="271045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сайтах музеев, школ, фондов и организаций часто публикуют биографии с датами, наградами и фотографиями. Это удобный источник для учебного пересказа и мини-проекта.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20000" y="3409874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архивы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и архивные документы помогают уточнить события, даты и место действия. Они особенно полезны, когда нужно сравнить несколько сведений и выбрать наиболее надёжные.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320000" y="410291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страницы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материалы соединяют текст, изображение и краткие подписи. В 8 классе они помогают увидеть, как биография выглядит как часть истории, культуры и памяти о человеке.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структура школьной биографии; иллюстративное распределение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чаще всего входят в биографию
</a:t>
            </a:r>
            <a:endParaRPr lang="en-US" sz="214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чаще всего акцент делают на учёбе, работе и достижениях, потому что именно они показывают путь человека к успеху.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строится вокруг самых информативных блоков: образования, деятельности и результатов, а личные качества и трудности уточняют образ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Chronological Order in Biography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 life
</a:t>
            </a:r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место и дату рождения, семью и первые впечатления. Этот этап помогает понять, с чего началась жизнь человека и какие условия повлияли на его дальнейший путь.
</a:t>
            </a:r>
            <a:endParaRPr lang="en-US" sz="993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years
</a:t>
            </a:r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описывают учёбу, интересы и первые способности. Здесь часто появляются факты о любимых предметах, кружках, наставниках и первых успехах, которые подготовили следующий шаг.
</a:t>
            </a:r>
            <a:endParaRPr lang="en-US" sz="993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 and major events
</a:t>
            </a:r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или обучения начинается работа, творчество или исследовательская деятельность. В биографии важно показать, как одно решение привело к новому этапу и важному результату.
</a:t>
            </a:r>
            <a:endParaRPr lang="en-US" sz="993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Later results and legacy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подводят итог: награды, признание, вклад и память о человеке. Этот этап показывает, почему его жизнь остаётся значимой для других людей.
</a:t>
            </a:r>
            <a:endParaRPr lang="en-US" sz="11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короткую биографию на английском
</a:t>
            </a:r>
            <a:endParaRPr lang="en-US" sz="212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работы: от выбора героя и сбора фактов до проверки дат и редактирования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450" y="1524793"/>
            <a:ext cx="847200" cy="677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3037" y="1500373"/>
            <a:ext cx="81742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850" y="1524793"/>
            <a:ext cx="847200" cy="677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Biography and Autobiography: Difference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пишет текст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Biography создаёт другой автор, а autobiography пишет сам человек о своей жизни. Поэтому в первом случае текст чаще выглядит как рассказ со стороны, а во втором — как личное свидетельство.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и источник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Biography обычно опирается на внешние источники и звучит более нейтрально. Autobiography включает воспоминания, оценки и чувства, поэтому в ней заметнее личный взгляд на события.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сравнение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сравнить biography of a scientist и autobiography of a sportsman, факты могут совпадать. Но точка зрения, интонация и выбор деталей будут разными.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98664"/>
            <a:ext cx="2048700" cy="13944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048" y="1098637"/>
            <a:ext cx="2048700" cy="13944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752" y="1098637"/>
            <a:ext cx="2048700" cy="13944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447" y="1098637"/>
            <a:ext cx="2048700" cy="13944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биографий на английском языке
</a:t>
            </a:r>
            <a:endParaRPr lang="en-US" sz="2442" dirty="0"/>
          </a:p>
        </p:txBody>
      </p:sp>
      <p:sp>
        <p:nvSpPr>
          <p:cNvPr id="11" name="Text 2"/>
          <p:cNvSpPr txBox="1"/>
          <p:nvPr/>
        </p:nvSpPr>
        <p:spPr>
          <a:xfrm>
            <a:off x="275100" y="2699281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Marie Curie: наука и упорство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Marie Curie часто рассказывает о её учёбе, исследованиях и двух Нобелевских премиях. Для школьного урока это удобный пример текста о науке, труде и признании, где важны даты, лаборатория и вклад в медицину.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2456798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J. K. Rowling: путь к успеху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J. K. Rowling показывает, как писатель может пройти через трудности и всё же добиться успеха. В биографическом тексте обычно упоминают книги о Гарри Поттере, первые публикации и мировую известность, которую принёс литературный труд.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638502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Neil Armstrong: шаг в 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Neil Armstrong связана с космосом, подготовкой астронавтов и полётом на Apollo 11. Такой пример легко иллюстрировать фотографиями ракеты, Луны и короткими подписями, которые помогают пересказать главное по-английски.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6820197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Malala Yousafzai: голос за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о Malala Yousafzai обычно подчёркивают её борьбу за право девочек учиться, публичные выступления и Нобелевскую премию мира. Это сильный пример биографии, где личная история связана с общественной деятельностью.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биографические тексты для 8 класса; обобщённая частотность лексики, 2025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которая чаще всего встречается в biography texts
</a:t>
            </a:r>
            <a:endParaRPr lang="en-US" sz="180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кратко передавать жизнь человека: от рождения и учебы до работы, успехов и признания.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глаголы действия и слова о достижениях: они задают основу биографического рассказа.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факты нужно перепроверять и где искать надежное подтверждение.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рекомендации по проверке фактов; энциклопедии, официальные сайты, музейные страницы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 в биографическом тексте
</a:t>
            </a:r>
            <a:endParaRPr lang="en-US" sz="2425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биография опирается на проверяемые данные, а спорные сведения лучше отмечать отдельно.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формы нужны для биографии
</a:t>
            </a:r>
            <a:endParaRPr lang="en-US" sz="2174" dirty="0"/>
          </a:p>
        </p:txBody>
      </p:sp>
      <p:sp>
        <p:nvSpPr>
          <p:cNvPr id="10" name="Text 2"/>
          <p:cNvSpPr txBox="1"/>
          <p:nvPr/>
        </p:nvSpPr>
        <p:spPr>
          <a:xfrm>
            <a:off x="2269275" y="1010450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видо-временной формы нужен для завершённых событий. Она помогает сообщать факты о рождении, учебе, переезде, победах и других важных моментах жизни человека.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269275" y="1778746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используют для официальных фактов и наград. Формы was born, was awarded и was educated звучат естественно в биографиях и делают текст более книжным.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2269275" y="2547021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последовательности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и связки in 2005, later, after that, finally помогают выстроить события по порядку. Они делают абзацы понятными даже при небольшом объёме текста.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269275" y="331527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конструкции was born in, graduated from, moved to, received an award, took part in. Они часто повторяются в коротких биографиях и экономят время при письме.
</a:t>
            </a:r>
            <a:endParaRPr lang="en-US" sz="1222" dirty="0"/>
          </a:p>
        </p:txBody>
      </p:sp>
      <p:sp>
        <p:nvSpPr>
          <p:cNvPr id="14" name="Text 6"/>
          <p:cNvSpPr txBox="1"/>
          <p:nvPr/>
        </p:nvSpPr>
        <p:spPr>
          <a:xfrm>
            <a:off x="2269275" y="408352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связные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8 класса лучше писать простыми фразами без перегрузки. Так легче избежать ошибок в грамматике, датах и логике, а текст становится ясным и аккуратным.
</a:t>
            </a:r>
            <a:endParaRPr lang="en-US" sz="12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факта к короткому биографическому абзацу
</a:t>
            </a:r>
            <a:endParaRPr lang="en-US" sz="2261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отдельные сведения превращаются в связный биографический фрагмент.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как часть истории и культуры
</a:t>
            </a:r>
            <a:endParaRPr lang="en-US" sz="2688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личная история становится историей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показывает не только человека, но и время, в которое он жил. По школе, городу, книгам и возможностям можно понять, какие условия влияли на его выбор и успех.
</a:t>
            </a:r>
            <a:endParaRPr lang="en-US" sz="1362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литература и спорт в одном портрете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героя свой фон: лаборатория, сцена, спортивная арена или библиотека. Такой образ помогает увидеть, как профессия и интересы связывают человека с культурой страны и мировыми событиями.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видеть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биография связана с историей и культурой, факты запоминаются легче. Ученик понимает, что достижения рождаются не в вакууме, а в определённой среде, среди реальных обстоятельств и возможностей.
</a:t>
            </a:r>
            <a:endParaRPr lang="en-US" sz="12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биографического изложения для 8 класса; 2025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жизни в биографии: timeline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этапе достаточно одного-двух фактов, чтобы сохранить ясность и не перегрузить текст деталями.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последовательность помогает увидеть развитие человека: от ранних лет к признанию и дальнейшему влиянию.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биографии на английском
</a:t>
            </a:r>
            <a:endParaRPr lang="en-US" sz="2259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00" y="2082203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датах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даты сбивают читателя и делают текст недостоверным. Перед сдачей стоит ещё раз проверить годы, дни и порядок событий по надёжному источнику.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015919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времён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прошлом, нужно последовательно использовать Past Simple. Переход к Present Simple без причины создаёт грамматическую ошибку и ломает логику рассказа.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751438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Перегруженные предложения трудно читать и переводить. Для восьмого класса лучше делить материал на короткие абзацы, где каждая мысль выражена ясно и без лишних деталей.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486984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 общие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very famous или good person не заменяют факты. Биография становится сильнее, когда в ней есть конкретные места, события, награды и результаты деятельности.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222520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связи между фактами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дат без объяснений не выглядит как связный текст. Важно показать, как одно событие привело к следующему и почему это было значимо.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22" y="1344389"/>
            <a:ext cx="583538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268845"/>
            <a:ext cx="604800" cy="48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491" y="4135626"/>
            <a:ext cx="604800" cy="4838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biography полезна школьникам
</a:t>
            </a:r>
            <a:endParaRPr lang="en-US" sz="2524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 пониманием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Биографии учат быстро находить главную информацию в коротком тексте. Ученик видит, какие факты важны, а какие можно опустить при пересказе.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активно расширяет лексику по темам life, school, work, achievements и personality. Это помогает говорить и писать точнее, без повторения одних и тех же слов.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биография — удобный формат для тренировочных работ. Она учит строить абзац, соблюдать порядок событий и писать простыми, но связными предложениями.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известных людей показывают, что успех требует времени, усилий и настойчивости. Такой пример мотивирует школьников не бояться ошибок и продолжать пробовать снова.
</a:t>
            </a:r>
            <a:endParaRPr lang="en-US" sz="13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биографию убедительной и интересной
</a:t>
            </a:r>
            <a:endParaRPr lang="en-US" sz="2073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факты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биография начинается с проверенных дат, имён и мест. Чем конкретнее сведения, тем легче читателю доверять тексту и понимать, о каком человеке идёт речь.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Логичный порядок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должны следовать друг за другом без скачков и пропусков. Последовательность помогает увидеть путь человека: от ранних лет к важным достижениям и признанию.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детали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яркий факт, короткая цитата или необычная трудность делают текст запоминающимся. Такие детали не перегружают биографию, но придают ей характер и выразительность.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влияние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текст не ограничивается перечнем наград. Он объясняет, как человек повлиял на других, на профессию, на культуру или на общество в целом.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Biography in English: key ideas for Grade 8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соединяет факты, язык и культуру. Она учит писать по порядку, выбирать главное, использовать Past Simple и проверять источники, превращая отдельные сведения в понятный рассказ.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2026-05-31T06:10:49Z</dcterms:created>
  <dcterms:modified xsi:type="dcterms:W3CDTF">2026-05-31T06:10:49Z</dcterms:modified>
</cp:coreProperties>
</file>