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 неодушевлённые имена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два разряда существительных и их главную грамматическую разницу.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помогает безошибочно определять падеж и правильно писать формы слов, особенно в винительном падеже: вижу брата, но стол; котов, но книги.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в 6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одушевлёнными существительными
</a:t>
            </a:r>
            <a:endParaRPr lang="en-US" sz="2576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это?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людей и живых существ: ученик, врач, мама, кот, собака, воробей. Обычно к ним задают вопрос кто?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признак виден в винительном падеже. У таких слов во множественном числе форма часто совпадает с родительным: вижу учеников, котов, птиц.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легко опираться на смысл слова: если оно обозначает живое существо, это сильная подсказка. Но окончательно проверять нужно форму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неодушевлёнными существительными
</a:t>
            </a:r>
            <a:endParaRPr lang="en-US" sz="2734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предметы, явления, вещества и отвлечённые понятия: парта, книга, дождь, сахар, дружба, смелость. Обычно они отвечают на вопрос что?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винительном падеже такие слова чаще всего совпадают с именительным: вижу книгу, окно, дождь, сахар. Это помогает отличить их от одушевлённых.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слова, обозначающие всё, что не является живым существом. Поэтому в учебных упражнениях они часто стоят рядом с названиями предметов и явлений.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существительных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признаки двух разрядов и посмотрим, как они ведут себя в форме винительного падежа.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обычно видно в форме винительного падежа: у одушевлённых она чаще совпадает с родительным, у неодушевлённых — с именительным.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«Одушевлённые и неодушевлённые имена существительные»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одушевлённость существительного
</a:t>
            </a:r>
            <a:endParaRPr lang="en-US" sz="2513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значению слова и форме винительного падежа.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животные как самые понятные примеры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ученик легко распознаётся как одушевлённое существительное: он обозначает человека. В предложении форма слова подсказывает правильный падеж, а рядом можно представить школьный класс и доску.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 птица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тоже относятся к одушевлённым словам. Кошка на подоконнике или птица за окном помогают быстро запомнить, что такие существительные отвечают на вопрос кто?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 врач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людей входят в ту же группу: учитель, врач, библиотекарь. Эти слова особенно удобны для упражнений, потому что их легко связать с реальными людьми и школьной жизнью.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разряда существительных нужно различать по грамматике, а не только по смыслу.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слово, похожее на живое существо, не всегда будет одушевлённым. Важнее всего проверить форму слова в предложении и в падежах.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формы в винительном падеже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примеры слов из обеих групп. Она помогает быстро увидеть, что различие связано с формой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одушевлённых форма винительного падежа ориентируется на родительный, у неодушевлённых — на именительный.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текста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и спорные случаи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требуют особенно внимательной проверки: значение подсказывает ответ не всегда, поэтому нужно смотреть на грамматическую форму.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спорных случаях решает не внешнее сходство с живым, а поведение слова в винительном падеже и учебная норма.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 школьная грамматическая норма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кто? и что? не всегда достаточно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не 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кто? чаще подсказывает одушевлённое существительное, а вопрос что? — неодушевлённое. Но этот приём удобен только как первый ориентир, а не как окончательное правило.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поставить слово в винительный падеж и сравнить его с родительным или именительным. Именно так выявляется грамматический признак, а не только смысл слова.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Сомнительные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проверяют слова робот, кукла, мертвец, народ. По значению они кажутся похожими на живые объекты, но в языке их отнесение определяется формой, а не впечатлением.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неочевиден, не ограничивайтесь вопросом кто? или что?. Сначала определите форму слова, затем сделайте вывод об одушевлённости по результату грамматической проверки.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запоминания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 неживое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слово, называющее живое существо, с парой, обозначающей предмет или явление. Такое противопоставление помогает быстрее запомнить различие между двумя разрядами существительных.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мальчик — парта, собака — мяч, учитель — учебник сразу показывают, как работает правило. В них смысловые различия видны без долгих рассуждений и легко вспоминаются на уроке.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с классом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 — река и кот — тетрадь связывают тему с привычной школьной средой. Чем конкретнее образ, тем легче ученику вспомнить правильную группу существительного.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полезно держать рядом два набора изображений: люди и животные с одной стороны, а школьные принадлежности и предметы класса — с 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 упражнении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одушевлённость существительного по его грамматической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особенно важны формы множественного числа
</a:t>
            </a:r>
            <a:endParaRPr lang="en-US" sz="2384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множественном числе различие между группами заметно ярче всего: друзья, коты, ученики противопоставляются словам столы, книги, карандаши.
</a:t>
            </a:r>
            <a:endParaRPr lang="en-US" sz="1348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задании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упражнениях чаще всего предлагают именно множественное число, потому что по нему удобнее увидеть совпадение формы с родительным или именительным падежом.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одушевлённость определена неверно, сразу появляется ошибка в форме слова. Поэтому множественное число служит самым надёжным способом самопроверки.
</a:t>
            </a:r>
            <a:endParaRPr lang="en-US" sz="12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 обеих групп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собраны знакомые слова из школьной речи, чтобы удобно сравнить две группы без сложных терминов.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одинаково широко, поэтому одушевлённость нужно определять по грамматическому признаку, а не по редкости или привычности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«Одушевлённые и неодушевлённые имена существительные».
</a:t>
            </a:r>
            <a:endParaRPr lang="en-US" sz="12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02299"/>
            <a:ext cx="4166100" cy="18073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 при определении разряда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типичную ошибку, её причину и способ проверки, чтобы избежать неточностей в разборе.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опора только на смысл слова. Надёжный результат даёт только проверка формы в винительном падеже и сравнение с другими падежами.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затруднений по 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38900" y="1483351"/>
            <a:ext cx="299025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морфологическим разбором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сначала называют начальную форму существительного. Это помогает точно определить слово и не потерять его грамматические признаки в изменённых формах.
</a:t>
            </a:r>
            <a:endParaRPr lang="en-US" sz="118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указать род и число. Эти признаки вместе с одушевлённостью создают полную характеристику существительного и помогают правильно описать его в предложении.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 роль существительного в тексте. Если ученик верно определяет одушевлённость, ему легче объяснить, почему форма винительного падежа выглядит именно так.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завершает морфологический разбор и делает его точным. Без этого признака характеристика слова остаётся неполной и может содержать ошибку.
</a:t>
            </a:r>
            <a:endParaRPr lang="en-US" sz="12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одноклассник, учитель, библиотекарь и дежурный обозначают людей. Поэтому они относятся к одушевлённым существительным и в упражнениях легко узнаются по смыслу.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 — неодушевлённое слово, потому что называет помещение, а не живое существо. Оно удобно для сравнения с названиями людей в одном и том же тексте.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перемена и расписание тоже относятся к неодушевлённым существительным. Эти слова часто встречаются в школьных текстах и помогают тренировать определение грамматического признака.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лучше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полезно рассматривать картинки класса, библиотеки и школьных принадлежностей. Так проще соотнести слово с его значением и быстро выбрать нужную группу.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сложных слов и спорных случаев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группу слова, если его одушевлённость вызывает сомнение.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Одушевлённость: главный ориентир в разборе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людей и живых существ, а неодушевлённые — предметы, явления, вещества и отвлечённые понятия. Проверка через винительный падеж помогает писать и разбирать слова без ошибок.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2026-05-28T05:25:32Z</dcterms:created>
  <dcterms:modified xsi:type="dcterms:W3CDTF">2026-05-28T05:25:32Z</dcterms:modified>
</cp:coreProperties>
</file>