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«Волк» В. Лунина: стихотворение о лесном звере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о волке, который оживает в лесной тишине.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Лунин и его стихи для детей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Лунин пишет просто и точно, поэтому его стихи легко читать и запоминать. В них важны звучание, ритм и яркая деталь, которая сразу рисует образ и помогает почувствовать настроение текста.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«Волк»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спокойная лесная картина. Она настраивает читателя на внимательное наблюдение и создаёт ощущение тишины перед встречей.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зверя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этом спокойствии заметен волк. Его появление сразу меняет настроение текста и делает картину более напряжённой и живой.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встречи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яркий образ лесного зверя. Он вызывает осторожность, интерес и желание ещё раз перечитать стихотворение.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волк в детском восприятии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волк прежде всего серый, быстрый и очень внимательный. Его образ сразу связывается с лесом, тишиной и лёгкой опасностью. Такие детали легко представить без длинных объяснений.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признаки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волка обычно показывают крупно и заметно. Деревья, снег или сумерки усиливают впечатление и помогают понять, почему зверь выглядит таким особенным и немного загадочным.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иллюстрация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в стихотворении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узнать, какой это зверь и почему он так выделяется. Это чувство помогает детям не просто бояться, а внимательно рассматривать текст.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волка вызывает лёгкое напряжение. Читатель чувствует, что в тихом лесу случилось что-то важное, и поэтому начинает читать особенно внимательно.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показан не только грозным, но и поэтичным. Из-за этого стихотворение звучит не мрачно, а загадочно и очень выразительно.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Настороженность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на лес неравнодушно. Здесь важно заметить, как одно короткое слово может изменить настроение всей картины и сделать её серьёзнее.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помогают слова о настроении. Благодаря им волк воспринимается не как обычное животное, а как яркий герой короткого стихотворения.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волка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работают слова о внешности: цвет шерсти, взгляд, зубы, силуэт. Они дают читателю точную опору, чтобы быстро представить зверя и не потерять образ.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важны слова о движении и тишине. Они показывают, как волк появляется в лесу, и делают картину живой, будто она происходит прямо сейчас.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появляется образ волка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короткие детали создают цельную картину лесной встречи.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стихотворения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делают стихотворение лёгким для чтения вслух. Ребёнок успевает услышать каждое слово и не теряет нить маленькой лесной истории.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повторы и созвучия помогают тексту запоминаться. Он словно сам подсказывает нужный темп, поэтому читать его хочется спокойно и выразительно.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поддерживает ощущение движения. Кажется, что волк не просто описан, а медленно появляется из лесной тишины прямо перед читателем.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чёткому звучанию стихотворение легко учить наизусть. Оно не перегружено подробностями, зато оставляет яркое и точное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место, где живёт волк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Сумерки, снег или тёмные деревья помогают почувствовать настроение текста. Такой фон делает лес чуть таинственным и подчёркивает дикость самого зверя.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лес не просто место действия. Он создаёт тишину, в которой любое движение сразу становится заметным, а появление волка — особенно 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волк — важный литературный герой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часто появляется в сказках и стихах как сильный и свободный зверь. Он помогает говорить о смелости, осторожности и внимательном отношении к природе.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волка помогает детям видеть, что дикая природа может быть не только страшной, но и красивой. Именно поэтому он так часто остаётся в памяти.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сразу вызывает яркие эмоции. Даже в коротком стихотворении он делает текст напряжённым, запоминающимся и чуть-чуть загадочным.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видит внимательный читатель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Дикий зверь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показан как настоящий лесной житель: он не приручён и не похож на домашнее животное. Это сразу создаёт ощущение силы и независимости.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замечает, что волк не только страшный, но и очень внимательный. Он будто сам чувствует опасность и поэтому действует тихо и настороженно.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отдельным словам можно представить, как волк появляется неожиданно и движется стремительно. Такое движение делает картину живой и напряжённой.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признаки зверя, но и чувства, которые вызывает встреча с ним. Поэт помогает увидеть тревогу, любопытство и тихое удивление одновременно.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волк и волк у В. Лунина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волк выходит из сказки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народных сказках волк часто появляется как сильный и опасный персонаж. Дети уже знают этот образ и ждут от него чего-то необычного. У Лунина он остаётся лесным зверем, но звучит спокойнее и ближе к наблюдению.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страшилка, а лесная встреча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пугает, а заставляет присмотреться к зверю внимательнее. Волк здесь похож на героя тихой лесной истории, где важны тишина, взгляд и внезапное появление. Такой образ легко представить и обсудить на 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в природе не только знакомые деревья и снег, но и живого зверя, который тоже является частью леса. Это развивает наблюдательность и интерес к окружающему миру.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как точные слова помогают понять текст без длинных объяснений. Ребёнок учится вдумчиво читать, искать важные детали и видеть, как они складываются в общий образ.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не спешить с выводами о неизвестном. Волк сначала кажется грозным, но читатель учится смотреть внимательнее, отличать страх от любопытства и спокойнее относиться к новому.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стихотворением в классе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помогает первоклассникам шаг за шагом понять короткий текст и увидеть, как из деталей рождается образ волка.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стихотворения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очень короткое, поэтому каждое слово в нём особенно заметно. Нет лишних подробностей, и это помогает сразу увидеть главную картину.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создают ритм и рифма. Они делают текст плавным, собранным и помогают почувствовать движение лесной сцены.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точные и простые слова, понятные младшему школьнику. Благодаря этому текст легко читать вслух и не терять смысл ни на одной строке.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волка строится через несколько выразительных деталей. Именно их хватает, чтобы представить зверя ярко и запомнить стихотворение надолго.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иллюстрация к стихотворению
</a:t>
            </a:r>
            <a:endParaRPr lang="en-US" sz="255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может показать зверя в момент, когда он будто остановился и прислушался. Тогда картинка помогает детям понять, что волк не просто страшный, а ещё и очень внимательный, как настоящий хозяин леса.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кадр — и всё ясно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волк обычно выглядит крупным и заметным, чтобы сразу привлечь внимание. Вокруг него — деревья, сумерки или снег. Такой фон усиливает ощущение тишины и настороженности, которое слышится в стихотворении.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на фоне тёмного леса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стихотворение остаётся очень доступным. Простые слова и короткие строки помогают первокласснику легко читать текст, даже если настроение в нём не совсем весёлое.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стихотворение отличается от весёлых текстов о животных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смешного домашнего героя здесь появляется дикий волк, и это сразу меняет тон стихотворения. Текст становится более серьёзным, тихим и немного загадочным.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весёлых стихах о животных часто много шуток и озорства. У Лунина главное — наблюдение за зверем, поэтому читатель не смеётся, а внимательно всматривается в лесную картину.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строится вокруг одного яркого героя, поэтому его легко удержать в голове после первого чтения и быстро повторить вслух.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удерживает весь текст в памяти без лишних подробностей.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Лунина «Волк»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стихотворении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«Волк» В. Лунина показывает лесного зверя не через длинное описание, а через точные детали. Благодаря этому образ получается ярким, живым и легко узнаваемым.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заметить, как поэт работает словом. Несколько коротких строк создают целую картину, которую хочется ещё раз прочитать и обсудить.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тревожное и красивое: в нём чувствуется лесная тишина, осторожность и интерес к природе. Именно это делает текст выразительным для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текст, который долго остаётся в памяти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Лунина помогает первоклассникам увидеть, как из нескольких точных слов рождается яркий образ. Оно учит читать внимательно, чувствовать настроение и по-настоящему замечать природу.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2026-05-24T02:51:17Z</dcterms:created>
  <dcterms:modified xsi:type="dcterms:W3CDTF">2026-05-24T02:51:17Z</dcterms:modified>
</cp:coreProperties>
</file>