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логических выражений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Логические выражения задают условия в программах и помогают анализировать алгоритмы и цифровые схемы.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преобразование логических выражений в 10 классе
</a:t>
            </a:r>
            <a:endParaRPr lang="en-US" sz="1887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Логические выражения встречаются в ветвлениях, циклах и проверках условий. Сложная формула хуже читается, повышает риск ошибки и усложняет проверку. Преобразования сохраняют смысл, сокращают запись и опираются на приоритет, де Моргана, поглощение, распределение и таблицы истинности.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3549" y="1499146"/>
            <a:ext cx="239175" cy="31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9568" y="1499146"/>
            <a:ext cx="279038" cy="31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6593" y="1499146"/>
            <a:ext cx="279038" cy="318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Логические операции и их обозначения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4421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(отрицание)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¬A (или !A) меняет значение на противоположное: если A истинно, то ¬A ложно, и наоборот. В выражениях это помогает явно учесть «не выполняется». 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631032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ИЛИ (дизъюнкция)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Дизъюнкция A∨B (или A || B, A | B) истинна при истинности хотя бы одного операнда. Когда оба условия ложны, результат тоже ложен — это ключевой смысл выбора вариантов.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39741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(конъюнкция)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Конъюнкция A∧B (или A &amp;&amp; B, A &amp; B) истинна только тогда, когда истинны оба операнда. Если хотя бы один из них ложен, всё выражение становится ложным.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720332"/>
            <a:ext cx="4164900" cy="1659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 логических операций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выполняются операции внутри скобок, затем НЕ, после — И, и в последнюю очередь ИЛИ. Поэтому без скобок результат может измениться.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Неправильный приоритет меняет значение условия. Скобки нужны, чтобы зафиксировать однозначную структуру логики.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логики и правила записи логических выражений.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истинности как способ проверки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истинности показывает результат для всех наборов значений переменных. Для двух переменных получается 4 строки, для трёх — 8, для четырёх — 16, поэтому проверка становится полной и однозначной.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две формулы дают одинаковые значения в каждой строке, их можно считать равносильными. На практике удобно сверять выражения с НЕ, И и ИЛИ по подчеркнутым строкам результата вычисления.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преобразования логического выражения
</a:t>
            </a:r>
            <a:endParaRPr lang="en-US" sz="2488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для сохранения смысла и контроля равносильности.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¬¬A = A действует для любых переменных и составных выражений. Он помогает убрать лишние отрицания и сделать формулу короче без изменения смысла.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логики (школьный курс).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операции отрицания взаимно компенсируют друг друга.
</a:t>
            </a:r>
            <a:endParaRPr lang="en-US" sz="5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де Моргана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де Моргана описывают, как внешнее отрицание распределяется по скобкам: ¬(A∧B) превращается в ¬A∨¬B, а ¬(A∨B) — в ¬A∧¬B. Меняется и операция внутри.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преобразование особенно полезно, когда в выражении есть отрицание «снаружи». Развернув его по правилам, вы получаете набор отрицаний внутри, и дальнейшее упрощение становится проще и системнее.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де Моргана обычно комбинируют с законом двойного отрицания: после переноса отрицания внутрь часто появляется ¬¬, которое сразу можно сократить. Это уменьшает длину записи и ускоряет вывод.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структура формулы после упрощения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корректных преобразований обычно сокращается число операций И и ИЛИ, уменьшается количество вложенных скобок и уходит часть повторяющихся фрагментов.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Тенденция едина: при равносильности смысл сохраняется, а формула требует меньше вычислительных шагов и символов, поэтому её проще анализировать и проверять.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визуализация на основе типичных результатов упрощения по законам алгебры логики (качественный характер данных).
</a:t>
            </a:r>
            <a:endParaRPr lang="en-US" sz="126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Коммутативность и ассоциативность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преобразованиях эти свойства помогают «навести порядок»: сначала удобно сгруппировать одинаковые части, затем применить другие законы — поглощение, распределение или идемпотентность.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 коммутативности и ассоциативности — меньше ошибок при чтении. Когда формула приведена к аккуратной структуре, её проще проверить и объяснить другим.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операции И верно A∧B=B∧A, а для ИЛИ — A∨B=B∨A. Это позволяет переставлять операнды местами, сохраняя истинность всего выражения.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Ассоциативность утверждает, что группировка одинакова по смыслу: (A∧B)∧C=A∧(B∧C) и (A∨B)∨C=A∨(B∨C). Значит, скобки можно переносить между однородными операциями.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Распределительные законы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620225" y="1577700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Старт: когда нужно раскрыть скобки
</a:t>
            </a:r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выражении встречается A∧(B∨C) или A∨(B∧C), распределительные законы позволяют «разнести» операцию и убрать внешние скобки. Смысл при этом сохраняется.
</a:t>
            </a:r>
            <a:endParaRPr lang="en-US" sz="1259" dirty="0"/>
          </a:p>
        </p:txBody>
      </p:sp>
      <p:sp>
        <p:nvSpPr>
          <p:cNvPr id="9" name="Text 3"/>
          <p:cNvSpPr txBox="1"/>
          <p:nvPr/>
        </p:nvSpPr>
        <p:spPr>
          <a:xfrm>
            <a:off x="2359965" y="2423642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Шаг: переход между формами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A∧(B∨C)=(A∧B)∨(A∧C). Аналогично A∨(B∧C)=(A∨B)∧(A∨C). Меняется структура, но результат остаётся тем же при любых значениях переменных.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88664" y="3269638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2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Финиш: первый шаг к упрощению
</a:t>
            </a:r>
            <a:pPr algn="l" indent="0" marL="0">
              <a:lnSpc>
                <a:spcPct val="100000"/>
              </a:lnSpc>
              <a:buNone/>
            </a:pPr>
            <a:r>
              <a:rPr lang="en-US" sz="46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именно после распределения появляется возможность сокращать формулу законами поглощения и идемпотентности. Иногда распределение специально делают «в обе стороны», чтобы выбрать удобный вид.
</a:t>
            </a:r>
            <a:endParaRPr lang="en-US" sz="12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445841"/>
            <a:ext cx="4206300" cy="1997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равносильных преобразований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исходные выражения и их преобразованные формы. В каждой строке указан применённый закон, а в последней — подтверждение равносильности через совпадение значений по таблице истинности.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цепочки преобразований приводят к одной и той же равносильной записи: достаточно, чтобы на каждом шаге применялось корректное тождество, а итог совпадал по таблице истинности.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логики и правила равносильных преобразований.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и идемпотентность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появляются повторяющиеся фрагменты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выражении встречаются повторяющиеся части, они часто «засоряют» запись и делают её длиннее, чем нужно. Закон поглощения устраняет такие конструкции: A∨(A∧B)=A и A∧(A∨B)=A, сохраняя смысл.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законы сокращают формулу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Идемпотентность показывает, что одиночный повтор не меняет логическое значение: A∨A=A и A∧A=A. В задачах это помогает убирать дубль-конъюнкции или дубль-дизъюнкции и быстрее приходить к компактной форме.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ДНФ и КНФ как удобные формы записи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Дизъюнктивная нормальная форма (ДНФ) — это дизъюнкции конъюнкций, а конъюнктивная нормальная форма (КНФ) — конъюнкции дизъюнкций. Такие формы упрощают разбор логики как «случаи» или «ограничения».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задачах переход к ДНФ или КНФ помогает систематизировать выражение, выявить структуру и подготовить его к дальнейшему анализу. Кроме того, эти формы хорошо подходят для алгоритмической проверки и сопоставления с таблицами истинности.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ДНФ особенно удобна, когда нужно перечислить все подходящие ситуации: «либо выполняется первый набор условий, либо второй…». КНФ удобнее, когда важно задать условия, которые должны выполняться одновременно для допустимых наборов.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к ДНФ или КНФ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Логический маршрут: сохраняем равносильность на каждом переходе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длины выражения на этапах преобразования
</a:t>
            </a:r>
            <a:endParaRPr lang="en-US" sz="2317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относительное уменьшение длины чаще всего заметнее после де Моргана и устранения повторяющихся фрагментов. Числа условные, показана общая тенденция.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вы доводите структуру до удобного вида, тем больше возможностей для сокращений. Равносильность сохраняется, но запись становится короче и понятнее.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по этапам преобразования (без привязки к конкретной формуле).
</a:t>
            </a:r>
            <a:endParaRPr lang="en-US" sz="126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911" y="1820204"/>
            <a:ext cx="310200" cy="275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1341" y="2208260"/>
            <a:ext cx="310200" cy="275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3929" y="2191027"/>
            <a:ext cx="310200" cy="31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14411" y="1802971"/>
            <a:ext cx="310200" cy="31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преобразовании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113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приоритета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путают порядок вычисления: сначала скобки, затем НЕ, потом И, и только после этого ИЛИ. Без скобок легко получить другой смысл выражения.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040494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или неверное раскрытие скобок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забыть скобки или раскрыть их не по закону, выражение перестаёт быть равносильным. Особенно опасно, когда отрицание стоит перед группой.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403081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применение законов де Моргана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ловушка — поменять местами операции при переносе отрицания, но сделать это несимметрично: ¬(A∧B) и ¬(A∨B) преобразуются в разные операции и требуют строгого соответствия.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73118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проверки по таблице истинности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одна неверная замена ломает равносильность. Поэтому итог желательно подтвердить совпадением значений по таблице истинности для всех наборов переменных.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 информатике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731825" y="11165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логических выражений используется, когда программа выбирает ветку выполнения: условие в if и составные проверки строятся из НЕ, И и ИЛИ. Формула определяет результат на конкретных данных.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1731825" y="24399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циклах и фильтрах данных логика играет роль «критерия отбора»: нужно аккуратно записать условия, чтобы ничего не пропустить. Упрощение помогает яснее увидеть, какие именно случаи считаются подходящими.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731825" y="37633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программировании операторы !, &amp;&amp; и || соответствуют логическим операциям, а итоговая проверка подчиняется тем же правилам, что и в алгебре логики. Меньшая по объёму запись обычно проще читать и отлаживать.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упрощение важно для цифровых схем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простых схемах требуется меньше вентилей, уменьшается число соединений и сокращается путь сигнала. В результате ниже риск реализации ошибок и легче поддерживать корректность логики.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выражения напрямую связано с экономией ресурсов: сокращаются элементы и соединения, а значит, растёт надёжность и уменьшается задержка. Это делает подход практичным.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зависимость из логического проектирования цифровых устройств (схема без конкретных измерений).
</a:t>
            </a:r>
            <a:endParaRPr lang="en-US" sz="126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становится понятнее после преобразований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логических выражений опирается на законы алгебры логики и проверяется таблицами истинности. Приоритет операций, двойное отрицание, де Морган, распределение, поглощение и идемпотентность помогают получить равносильную, более удобную формулу для программ и цифровых схем.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2026-05-13T18:46:23Z</dcterms:created>
  <dcterms:modified xsi:type="dcterms:W3CDTF">2026-05-13T18:46:23Z</dcterms:modified>
</cp:coreProperties>
</file>