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Корни, модули и дробные степени: учимся упрощать без ошибок.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иррациональных выражений
</a:t>
            </a:r>
            <a:endParaRPr lang="en-US" sz="297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алгебре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иррациональных выражений помогает приводить записи к удобному виду, выполнять вычисления и корректно преобразовывать формулы, дроби, уравнения и тождества.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иррациональным выражениям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55052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иррациональным относят выражения с квадратными, кубическими и другими корнями, где под знаком корня могут стоять числа, переменные и более сложные алгебраические конструкции.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50" y="2244513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Дробные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также относятся степени с дробным показателем, поскольку они тесно связаны с корнями и требуют тех же правил преобразования и проверки условий.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50" y="2938502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Иррациональные выражения могут содержать суммы, разности, произведения и дроби, поэтому их упрощение обычно проходит поэтапно, а не одним действием.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0050" y="3632485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 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таких выражений — необходимость учитывать область допустимых значений: не каждое подкоренное выражение и не каждый знаменатель допустим.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70050" y="4326450"/>
            <a:ext cx="47382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Корректность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преобразование должно сохранять смысл исходной записи. Если игнорировать условия, можно получить формально красивый, но неверный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 и приёмы упрощения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квадратный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вида \(\sqrt{50}\) сначала раскладывают на множители, чтобы выделить полный квадрат. После этого корень упрощается до стандартного вида с меньшим числом под корнем.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перед корнем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\(3\sqrt{8a}\) сначала упрощают подкоренную часть, а затем умножают на внешний коэффициент. Так запись становится короче и удобнее для дальнейших преобразований.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с корнем в знаменателе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\((\sqrt{x}+2)/(\sqrt{x}-1)\) важно работать осторожно: сначала учитывают условия, затем при необходимости рационализируют знаменатель, чтобы получить более удобную дробь.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от 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\(\sqrt{72x^2}\) удобно выделить полный квадрат и отдельно учесть переменную. Именно здесь особенно важно помнить о модуле при чётной степени.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корней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лежат в основе большинства преобразований. Важно применять их только при выполнении условий, иначе итоговая запись может оказаться неверной.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свойство работает только при своих условиях; особенно важно помнить о модуле и знаках переменных.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корней из алгебры 11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множителя из-под корня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полный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подкоренное выражение разлагают на множители и ищут полный квадрат. Именно он позволяет вынести часть выражения за знак корня без изменения значения.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на удобные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\(\sqrt{72}=\sqrt{36\cdot2}=6\sqrt2\). Такое разложение делает запись компактнее и показывает, какие множители можно извлечь сразу.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переменную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\(\sqrt{12x^2}=\sqrt{4\cdot3\cdot x^2}=2|x|\sqrt3\) появляется модуль. Это необходимо, потому что корень не может давать отрицательное значение.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знак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переменной чётная, модуль обязателен при отсутствии ограничений на знак. Без этой детали ответ может быть верным только для части значений переменной.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Внесение множителя под знак корня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убеждаются, что множитель неотрицателен. Только в этом случае можно перенести его под корень, не меняя значение выражения.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Преобразование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равенство \(a\sqrt b=\sqrt{a^2b}\) при \(a\ge0\). Например, \(3\sqrt5=\sqrt{45}\), а \(2\sqrt7=\sqrt{28}\).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Проверка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множитель отрицательный, требуется отдельный анализ: вносить под корень можно лишь после учёта знака, иначе получится другое выражение.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запись после выделения полного квадрата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извлечение полного квадрата резко уменьшает коэффициент и делает выражение удобнее для дальнейших преобразований.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полных квадратов удаётся выделить, тем короче запись и тем проще последующие вычисления.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 алгебры 11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подобных радикалов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подкоренная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Складывать и вычитать можно только радикалы с одинаковым подкоренным выражением. Тогда коэффициенты объединяются так же, как при работе с одночленами.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упрощения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\(2\sqrt3+5\sqrt3\) превращается в \(7\sqrt3\), потому что подкоренные части совпадают, а значит, складываются только числовые множители.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привести к виду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радикалы записаны по-разному, их сначала упрощают. Например, \(\sqrt8=2\sqrt2\), после чего можно выполнить вычитание и получить \(2\sqrt2\).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складывать \(\sqrt2\) и \(\sqrt3\) напрямую: подкоренные выражения различны, поэтому такие слагаемые не являются подобными и не объединяются.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выражений с корнями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корректного преобразования иррациональных выражений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8550" y="475588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Рационализация знаменателя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849300" y="1943301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Рационализация нужна, чтобы знаменатель стал рациональным. Для этого дробь умножают на выражение, не изменяющее её значение, но превращающее знаменатель в обычное число или многочлен без корня.
</a:t>
            </a:r>
            <a:endParaRPr lang="en-US" sz="1355" dirty="0"/>
          </a:p>
        </p:txBody>
      </p:sp>
      <p:sp>
        <p:nvSpPr>
          <p:cNvPr id="11" name="Text 3"/>
          <p:cNvSpPr txBox="1"/>
          <p:nvPr/>
        </p:nvSpPr>
        <p:spPr>
          <a:xfrm>
            <a:off x="4849300" y="2869224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Используем сопряжённое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знаменателе стоит сумма или разность с корнем, берут сопряжённое выражение. Так появляются формулы сокращённого умножения, а корни в знаменателе взаимно уничтожаются.
</a:t>
            </a:r>
            <a:endParaRPr lang="en-US" sz="1355" dirty="0"/>
          </a:p>
        </p:txBody>
      </p:sp>
      <p:sp>
        <p:nvSpPr>
          <p:cNvPr id="12" name="Text 4"/>
          <p:cNvSpPr txBox="1"/>
          <p:nvPr/>
        </p:nvSpPr>
        <p:spPr>
          <a:xfrm>
            <a:off x="4849300" y="3795149"/>
            <a:ext cx="363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важно убедиться, что знаменатель действительно не содержит радикала. В простых случаях получается компактная дробь, удобная для вычислений, сравнения и дальнейших преобразований.
</a:t>
            </a:r>
            <a:endParaRPr lang="en-US" sz="13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495260"/>
            <a:ext cx="5170500" cy="14066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случаи рационализации знаменателя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наиболее распространённые виды знаменателя, соответствующий множитель и итоговый вид дроби после приведения к рациональному знаменателю.
</a:t>
            </a:r>
            <a:endParaRPr lang="en-US" sz="975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цель одна: избавиться от корня в знаменателе и получить выражение, удобное для дальнейших вычислений.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приёмов рационализации знаменателя в школьной алгебре
</a:t>
            </a:r>
            <a:endParaRPr lang="en-US" sz="5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200" y="1662462"/>
            <a:ext cx="600600" cy="68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6350" y="4003662"/>
            <a:ext cx="600600" cy="6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 при рационализации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сопряжённых выражений используется тождество (a-b) (a+b)=a²-b². Именно оно позволяет заменить произведение суммой и разностью, где радикал исчезает из знаменателя.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Сопряжённая пара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имеет вид √3-1, к дроби подбирают выражение √3+1. Знаки различаются, но произведение даёт разность квадратов и устраняет корень.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упрощение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знаменатель становится числом, а числитель сохраняет эквивалентность исходной дроби. Это делает ответ более стандартным и удобным для последующих преобразований.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упрощении иррациональных выражений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ошибки чаще всего возникают при преобразованиях и где ученики теряют точность из-за невнимания к условиям.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рискованны случаи с модулем и неверным обращением с корнями как с обычными множителями; именно здесь чаще всего появляется неправильный ответ.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 школьных заданиях по теме «Иррациональные выражения»
</a:t>
            </a:r>
            <a:endParaRPr lang="en-US" sz="6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проверить перед любым преобразованием: подкоренное выражение и знаменатель.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одно из них нарушено, дальнейшие преобразования теряют смысл, а ответ может оказаться неверным.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условия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области допустимых значений в алгебре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 ответах после извлечения квадрата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287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даёт модуль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 корнем стоит квадрат переменной, результатом становится не сама переменная, а её модуль. Это связано с тем, что квадратный корень всегда неотрицателен.
</a:t>
            </a:r>
            <a:endParaRPr lang="en-US" sz="1385" dirty="0"/>
          </a:p>
        </p:txBody>
      </p:sp>
      <p:sp>
        <p:nvSpPr>
          <p:cNvPr id="11" name="Text 3"/>
          <p:cNvSpPr txBox="1"/>
          <p:nvPr/>
        </p:nvSpPr>
        <p:spPr>
          <a:xfrm>
            <a:off x="3397631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корректно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√(x²)=|x|, а не просто x. При подстановке отрицательных значений только модуль сохраняет верный результат и не нарушает смысл преобразования.
</a:t>
            </a:r>
            <a:endParaRPr lang="en-US" sz="1385" dirty="0"/>
          </a:p>
        </p:txBody>
      </p:sp>
      <p:sp>
        <p:nvSpPr>
          <p:cNvPr id="12" name="Text 4"/>
          <p:cNvSpPr txBox="1"/>
          <p:nvPr/>
        </p:nvSpPr>
        <p:spPr>
          <a:xfrm>
            <a:off x="6279625" y="2118303"/>
            <a:ext cx="2331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√(49y²)=7|y|, √(16a⁴)=4a², √((x-1)²)=|x-1|. Модуль особенно важен, когда знак переменной заранее не ограничен.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преобразования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контроля для выражений с корнями и дробями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способов упрощения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сопоставлены приёмы, которые чаще всего используют в школьных задачах, чтобы привести выражение к удобному и стандартному виду.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дают вынесение полного квадрата и рационализация знаменателя: именно они чаще всего заметно упрощают итоговую запись.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упражнений по теме «Упрощение иррациональных выражений»
</a:t>
            </a:r>
            <a:endParaRPr lang="en-US" sz="6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примеры и ответы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сверить ход преобразования и увидеть, какие приёмы чаще всего используются в заданиях на корни и дроби.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зависит от умения выделять полный квадрат, правильно ставить модуль и сохранять область допустимых значений.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«Иррациональные выражения»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 теме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иррациональных выражений требует точного применения свойств корней, аккуратной работы с модулем и постоянной проверки ОДЗ. Эти навыки делают преобразования короче, надёжнее и математически корректнее.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2026-05-30T05:06:19Z</dcterms:created>
  <dcterms:modified xsi:type="dcterms:W3CDTF">2026-05-30T05:06:19Z</dcterms:modified>
</cp:coreProperties>
</file>