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поэт родной земли, любви и исторического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путь поэзии, где деревня, Россия и личная драма звучат вместе.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вошёл в литературу в эпоху революций, войны и распада старого крестьянского мира. Этот исторический кризис определил темы утраты, тревоги и поиска опоры в его поэзии.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XIX–XX веков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1895: рождение в Константинове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родился 3 октября 1895 года в рязанском селе Константиново, в крестьянской семье.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среда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сказки, поговорки и церковная речь рано развили его слух к ритму, образу и интонации.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Спас-Клепиках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церковно-учительской школе он начал писать стихи систематически, превращая наблюдения за жизнью в поэтический материал.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семья: истоки поэтического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как духовная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стало для Есенина не просто местом рождения, а символом памяти, истока и нравственной меры. Через него он воспринимал и всю Рязанщину.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внутреннего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поле, дорога, река и изба у него не остаются фоном. Они живут вместе с лирическим героем, передавая его настроение и чувство сопричастности миру.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и рязанская природа в поэзии Есенина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Есенин приехал в Москву и некоторое время работал в типографии, одновременно входя в литературную среду.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1914 года сразу обратили на себя внимание ясной ритмикой, напевностью и точностью образа при внешней простоте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сумел по-новому говорить о привычных темах — природе, вере и Родине, — сделав их свежими и запоминающимися.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пути: Москва и первые публикации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4431" y="31370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в Петрограде Есенин получил поддержку Александра Блока, Сергея Городецкого и Николая Клюева.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выделялась напевностью и особой интонацией, которая легко запоминалась и звучала почти как песня.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уверенно ввёл в большую литературу мир деревни, показав его не как экзотику, а как живую культурную основу.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манера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Исполнительская выразительность помогала его стихам производить сильное впечатление и быстро находить отклик у слушателей.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и признание в литературной среде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Есенина строятся на православных образах и фольклорной интонации, поэтому читаются как продолжение народной поэтической традиции.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часто встречаются уменьшительные формы, цветовые контрасты и олицетворённая природа, создающие ощущение тёплого и цельного мира.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чувствует гармонию с окружающим пространством, а сама речь звучит мягко, певуче и очень доверительно.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уже в этих текстах заметны тревога и предчувствие утраты: светлая интонация постепенно усложняется драматическим ощущением времени.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лирика: народность, вера, музыкальность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быстро и напряжённо развивался его творческий путь.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Есенина был очень коротким, но чрезвычайно насыщенным и внутренне напряжённым.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общепринятая хронология жизни С. А. Есенина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Сергея Есенина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Октябрьскую революцию поэт воспринимал как исторический перелом, который разрушил привычный крестьянский уклад и привычные представления о порядке.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этого времени усиливаются мотивы слома старого мира, насилия истории и духовной растерянности перед новой реальностью.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Есенина всё чаще предстаёт не как победившая сила, а как пространство тяжёлого выбора, боли и внутреннего конфликта.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революция: надежды, разлом, разочарование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мировоззрение Есенина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жизненных опор, художественных ориентиров и внутреннего напряжения поэта.
</a:t>
            </a:r>
            <a:endParaRPr lang="en-US" sz="12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поиск нового языка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сближается с имажинистами и принимает их установку на яркий, самостоятельный образ. Его привлекает возможность освободить стих от привычной сюжетности и проверить выразительные границы поэтической строки.
</a:t>
            </a:r>
            <a:endParaRPr lang="en-US" sz="1228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1920–1922: работа в группе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Анатолием Мариенгофом и Вадимом Шершеневичем поэт участвует в выступлениях, декларациях и публикациях. Этот период становится для него временем смелых образных экспериментов и литературной полемики.
</a:t>
            </a:r>
            <a:endParaRPr lang="en-US" sz="1204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1923: выход из направления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Есенин все отчетливее ощущает, что чистая зрелищность образа не заменяет внутренней цельности стиха. Опыт имажинизма помогает ему расширить средства поэзии, но не определяет его художественную природу.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Имажинизм: литературный эксперимент 1919–1923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Есенина редко изображена как спокойная гармония: чаще это ревность, боль разлуки и зависимость от другого человека. Лирический герой постоянно проверяет себя на прочность через чувство.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жизни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Зинаидой Райх, Айседорой Дункан и Софьей Толстой вошли в его биографию не как внешние эпизоды, а как события, усилившие драматизм и откровенность поздних стихов.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переживания у Есенина превращаются в размышление о цене близости, одиночества и несбывшегося счастья. Поэтому любовная лирика звучит не частно, а как разговор о человеческой уязвимости.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чувство почти всегда сталкивается с жизненной правдой: идеал оказывается хрупким, а надежда — недолгой. Именно это напряжение делает любовную лирику Есенина особенно убедительной.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личная биография поэта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поэзии Сергея Есенина, 1910-е–1925 годы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Есенина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Есенина тесно переплетены: личное чувство почти никогда не отрывается от образа России и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природа и Родина: именно они задают эмоциональный центр его лирики и связывают частную жизнь с исторической судьбой.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«Гой ты, Русь, моя родная…» раскрывает ранний образ любимой России как живого, светлого и почти песенного мира, где природа, вера и народная речь образуют единое целое.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жалею, не зову, не плачу…» показывает философскую зрелость: принятие времени, внутреннее спокойствие и понимание быстротечности жизни выражены через сдержанную, предельно ясную интонацию.
</a:t>
            </a:r>
            <a:endParaRPr lang="en-US" sz="1096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«Письмо к женщине» соединяет личную исповедь и размышление о переменах эпохи, превращая частную историю в признание о разрыве между прошлым и настоящим.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«Черный человек» и «Анна Снегина» демонстрируют поздний диапазон поэта: от психологической драмы и внутреннего распада до широкого взгляда на социальный перелом и судьбу России.
</a:t>
            </a:r>
            <a:endParaRPr lang="en-US" sz="1221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Сергея Есенина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поэмы остается один на один с мрачным двойником, который не дает укрыться от собственной памяти. Разговор похож на допрос совести, где каждое слово усиливает ощущение вины и тревоги.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собеседник и внутренний суд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человек возникает как фигура страха, навязчивой мысли и духовной трещины. Пространство поэмы сжимается, превращаясь в замкнутый мир, где человеку трудно отличить реальность от мучительного видения.
</a:t>
            </a:r>
            <a:endParaRPr lang="en-US" sz="876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преследования и распада
</a:t>
            </a:r>
            <a:endParaRPr lang="en-US" sz="132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как предельное саморазоблачение, в котором личный кризис становится художественной темой. Из мрака и резкости образов рождается не эффект, а трагическое понимание человеческой уязвимости.
</a:t>
            </a:r>
            <a:endParaRPr lang="en-US" sz="894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исповедь поэта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«Черный человек»: поэма о раздвоении личности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 году у Есенина заметно усиливаются усталость и внутреннее напряжение: поэзия становится короче, резче и откровеннее, а интонация все чаще приобретает оттенок прощания.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болезненно переживает разлад между свободной личностью и новой культурной средой. Этот конфликт отражается в поздних стихах, где звучат одиночество, тревога и ощущение утраты опоры.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тексты 1925 года подводят итог его пути: в них меньше надежды на гармонию и больше трезвого взгляда на жизнь, время и собственную судьбу.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годы: усталость, кризис, чувство конца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Сергее Есенине: 1895–1925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Сергея Есенина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как быстро менялись этапы его биографии и художественного поиска.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насыщенный творческий отрезок пришелся на короткий промежуток, что делает биографию Есенина особенно концентрированной и драматичной.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0762"/>
            <a:ext cx="4063200" cy="25693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меняются темы, тональность и художественные задачи у Есенина в разные периоды.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Есенин сохраняет верность лирической ясности, но позднее усиливает тему надлома; его поэтика особенно выразительна на границе личного и исторического.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школьного курса литературы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линии для школьного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входят в обязательное и дополнительное чтение, потому что помогают обсуждать тему Родины, образ природы, лирику чувства и связь поэзии с историей.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легко запоминаются и часто превращаются в песни. Музыкальность стиха делает Есенина близким широкому читателю и особенно понятным подростковой аудитории.
</a:t>
            </a:r>
            <a:endParaRPr lang="en-US" sz="1479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и его произведения неоднократно становились основой для сценических и экранных интерпретаций. Это поддерживает живое присутствие Есенина в современной культуре.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воспринимается как один из символов русской лирики XX века: через него сохраняется представление о народной речи, эмоциональной открытости и трагическом опыте эпохи.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русской культуре и школьной программе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сумел соединить деревенские истоки, исторический разлом и личную исповедь. Поэтому его стихи до сих пор звучат живо: в них есть красота, боль, память и подлинный голос времени.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— поэт, в котором слышна эпоха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2026-05-20T02:48:58Z</dcterms:created>
  <dcterms:modified xsi:type="dcterms:W3CDTF">2026-05-20T02:48:58Z</dcterms:modified>
</cp:coreProperties>
</file>