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and, but, because, so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союза, которые соединяют мысли и делают английскую речь 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союзы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связывать слова и предложения без лишних повторов. And добавляет, but противопоставляет, because объясняет причину, so показывает результат. Эти слова часто встречаются в чтении, переводе и коротких ответах.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And: добавление и перечисление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однородные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связывает слова, словосочетания и простые части предложения. С его помощью можно перечислять предметы, действия и людей, не повторяя одинаковые слова лишний раз.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идею «и»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переводе and означает «и». Он нужен, когда к уже известной информации добавляют ещё один факт, предмет или действие, сохраняя ровный, нейтральный смысл.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сочетания: apples and bananas, read and write, my friend and I. Во всех случаях союз объединяет элементы одной группы и делает фразу короче и яснее.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часто встречается в названиях пар: Tom and Anna, pen and pencil. Такие примеры помогают быстро увидеть, как союз соединяет два равных элемента в одной фразе.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связке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and объединяет действия: sing and dance, read and write. Союз показывает, что обе части относятся к одной теме и дополняют друг друга.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списков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перечислении нескольких предметов and обычно ставят перед последним элементом. Так список выглядит завершённым, аккуратным и легче читается в школьных заданиях.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в повседневных примерах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But: противопоставление и контраст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соединяет две части предложения, которые не совпадают по смыслу. Он показывает контраст между состояниями, мнениями, действиями или качествами и делает мысль точнее.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«но»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but обычно переводится как «но». Этот союз помогает показать неожиданное отличие: ожидание одно, а реальная ситуация оказывается другой.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контраста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формы: I am tired, but I can study. The test was hard, but interesting. В обоих случаях вторая часть добавляет важное противопоставление.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«Conjunctions and, but, because, so»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четыре союза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союз выполняет свою роль, поэтому их нельзя менять местами без потери 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и but соединяют равные части, because объясняет причину, so показывает итог.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Because: причина и объяснение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why?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отвечает на вопрос why? — «почему?». Он вводит причину и помогает объяснить, почему произошло действие или возникло определённое состояние.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внутри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because обычно идёт объяснение события: I stayed at home because it was raining. Причина стоит сразу после союза и делает предложение понятным без догадок.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was happy because she got a good mark. Such examples show that because связывает результат с объяснением и помогает строить точные фразы в английском языке.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So: результат и следствие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указывает на результат того, что произошло раньше. Он отвечает на вопрос: что случилось вследствие причины, события или состояния?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итог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so стоит между двумя короткими частями предложения: It was raining, so I stayed at home. Вторая часть показывает итог, а первая — основание для него.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две части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studied hard, so he passed the test. Такой союз удобен, когда нужно показать логичный вывод или следствие без длинного объяснения.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14565"/>
            <a:ext cx="4894200" cy="3073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союзов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каждый союз связывает части предложения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союз выражает свою связь: добавление, контраст, причину или результат. По смыслу их нельзя путать.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союзы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союз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 смыслу связи между частями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с because и so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вводит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because ставит объяснение прямо внутри предложения. Сначала говорится факт, а затем уточняется, почему он произошёл: I was late because the bus was slow.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показывает итог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часто соединяет две части через запятую и показывает результат. Сначала описывают событие, потом его следствие: The bus was slow, so I was late.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мысль, два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союза связывают одну ситуацию с другой, но делают это по-разному: because идёт от результата к причине, а so — от причины к результату.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And, but, so в двух частях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соединяет две самостоятельные части предложения, перед and, but и so обычно ставят запятую. Она помогает увидеть границу между законченными мыслями.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без лишней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because запятая часто не нужна, если причина стоит после основной части. Но если причина вынесена в начало, пауза и запятая становятся естественными.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должна мешать смыслу: она только помогает читать предложение легче. Полезно читать вслух и проверять, где заканчивается одна мысль и начинается другая.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простых предложениях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типичных ошибок в заданиях по теме союзов (6 класс)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6 класса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 выбором because и so, а также с пунктуацией в коротких предложениях.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понять смысл связи, а не просто перевести отдельное слово.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в длинных перечислениях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and часто ставят перед последним словом в списке: pens, pencils, and notebooks. Это делает перечисление завершённым и легко читаемым.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элемент списка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and помогает соединять не только два, но и несколько предметов или действий. Он особенно полезен в темах про школьные вещи, хобби и распорядок дня.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 более предмета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список уже понятен, не нужно повторять одинаковые слова перед каждым элементом. And позволяет добавить новые элементы аккуратно, без лишней тяжести в предложении.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повторов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в сравнении мнений и действий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показывает, что вторая часть предложения не совпадает с ожиданием: сначала кажется одно, но затем появляется противоположная мысль, оценка или результат.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часто соединяет мнение и контрастную характеристику: Math is difficult, but interesting. Такой пример помогает увидеть, что одно явление может быть одновременно разным.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препятствия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удобно использовать, когда действие хотелось выполнить, но что-то помешало: I wanted to go outside, but it was too cold. Здесь хорошо виден контраст.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небо стало серым, и над школой быстро собрались тёмные тучи. Сначала это объясняет, почему начался дождь. Потом становится понятно, почему ученики достали зонты и пошли быстрее.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сухо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 окном шумит дождь, дом кажется особенно уютным. Из-за непогоды люди закрывают окна, берут тёплый чай и проводят время внутри. Это уже следствие первой причины — дождливого дня.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Остались дома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усилился, поэтому прогулку пришлось отложить. Ребята остались дома, читали и делали уроки у окна. Одна и та же погода может быть и причиной, и результатом изменений в планах.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одной ситуации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вставь союз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предложения для тренировки союза в 6 классе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нужный союз в каждое предложение и проверь себя по смыслу связи между частями.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пропуск проверяет разную связь: добавление, причина, противопоставление или результат.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выбора союза и проверки пунктуации в коротком английском предложении.
</a:t>
            </a:r>
            <a:endParaRPr lang="en-US" sz="15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8580" y="3512438"/>
            <a:ext cx="311063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каждый союз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 — добавление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and, когда нужно перечислить предметы, действия или признаки без противопоставления. Этот союз помогает сделать фразу короче и естественнее.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 — контраст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нужен там, где во второй части появляется отличие, неожиданность или противоположная оценка. Он делает смысл заметнее и точнее.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 — причина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объясняет, почему что-то произошло. Он отвечает на вопрос why? и помогает показать источник события, состояния или решения.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 — результат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показывает итог, следствие или вывод. После него легко понять, к чему привела причина, описанная в первой части предложения.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добавляет, but противопоставляет, because объясняет причину, so показывает результат. Когда ученик видит связь между частями предложения, он пишет точнее и 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2026-05-30T17:51:34Z</dcterms:created>
  <dcterms:modified xsi:type="dcterms:W3CDTF">2026-05-30T17:51:34Z</dcterms:modified>
</cp:coreProperties>
</file>