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математической логики в курсе алгебры 11 класса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делает математические рассуждения точными, строгими и проверяемыми.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алгебре нужна логика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важна не только вычислительная техника, но и точность смысла: одно неверно понятое условие меняет ответ. Логика помогает работать с формулами, ограничениями, доказательствами и выводами без лишних предположений.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Высказывание как объект рассуждения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различать высказывания и не-высказывания помогает корректно записывать условия задач, строить доказательства и не подменять строгий смысл обычной разговорной формой.
</a:t>
            </a:r>
            <a:endParaRPr lang="en-US" sz="1008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является высказыванием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команды и неопределённые фразы не годятся для логического анализа: «Найди x», «Это число большое», «Почему так?» не имеют однозначной истинности.
</a:t>
            </a:r>
            <a:endParaRPr lang="en-US" sz="1074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математики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высказываниям относятся утверждения вроде «2 + 2 = 4», «7 — простое число» или «график y = x² симметричен относительно оси Oy».
</a:t>
            </a:r>
            <a:endParaRPr lang="en-US" sz="1096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высказыванием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Высказывание — это предложение, которому можно однозначно приписать значение истинности: истина или ложь. Именно такая определённость делает его объектом математической логики.
</a:t>
            </a:r>
            <a:endParaRPr lang="en-US" sz="10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391983"/>
            <a:ext cx="3929100" cy="1606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логические операции и их смысл
</a:t>
            </a:r>
            <a:endParaRPr lang="en-US" sz="313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 алгебры логики позволяют из простых утверждений строить сложные и точно описывать условия рассуждения.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операции сводятся к нескольким базовым правилам, а их сочетания позволяют записывать и анализировать сложные высказывания.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логики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строк в таблице истинности
</a:t>
            </a:r>
            <a:endParaRPr lang="en-US" sz="295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переменная удваивает число возможных наборов значений, поэтому объём проверки быстро растёт.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n переменных требуется 2^n строк; уже при небольшом числе переменных таблица становится заметно больше.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по правилу 2^n, школьный курс алгебры логики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 как способ проверки формул
</a:t>
            </a:r>
            <a:endParaRPr lang="en-US" sz="2757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Перебор наборов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 все возможные значения переменных, чтобы не пропустить ни одной ситуации. Это делает проверку формулы полной и исключает случайные выводы.
</a:t>
            </a:r>
            <a:endParaRPr lang="en-US" sz="1146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набора вычисляют результат всей формулы по порядку логических операций. Так видно, когда выражение истинно, а когда принимает ложное значение.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формула истинна при всех наборах, это тавтология; если ложна при всех — противоречие; если встречаются оба случая, формула выполнима.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равносильности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формулы равносильны тогда и только тогда, когда их значения совпадают на всех наборах переменных. Таблица истинности позволяет проверить это без догадок.
</a:t>
            </a:r>
            <a:endParaRPr lang="en-US" sz="11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логической формулы
</a:t>
            </a:r>
            <a:endParaRPr lang="en-US" sz="234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разборе формул и проверке их свойств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Импликация в математических утверждениях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33153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Импликация A → B читается как «если A, то B». Она выражает связь условия и следствия, а не причинно-следственную связь в бытовом смысле.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878025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она ложна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Ложный случай у импликации только один: условие истинно, а следствие ложно. Во всех остальных сочетаниях значений импликация считается истинной.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012500"/>
            <a:ext cx="4000800" cy="9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математике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теоремах, признаках и достаточных условиях именно импликация задаёт направление рассуждения: от предпосылки к выводу, от основания к следствию.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Эквиваленция и равносильность выражений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9099" y="3951290"/>
            <a:ext cx="2877900" cy="10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эквиваленции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Эквиваленция A ↔ B истинна тогда и только тогда, когда оба высказывания имеют одинаковую истинность: вместе истинны или вместе ложны.
</a:t>
            </a:r>
            <a:endParaRPr lang="en-US" sz="1262" dirty="0"/>
          </a:p>
        </p:txBody>
      </p:sp>
      <p:sp>
        <p:nvSpPr>
          <p:cNvPr id="9" name="Text 3"/>
          <p:cNvSpPr txBox="1"/>
          <p:nvPr/>
        </p:nvSpPr>
        <p:spPr>
          <a:xfrm>
            <a:off x="3204744" y="2770971"/>
            <a:ext cx="2877900" cy="10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Равносильные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такие отношения используются при упрощении формул, преобразовании выражений и доказательстве тождеств, когда важно сохранить смысл без изменений.
</a:t>
            </a:r>
            <a:endParaRPr lang="en-US" sz="1246" dirty="0"/>
          </a:p>
        </p:txBody>
      </p:sp>
      <p:sp>
        <p:nvSpPr>
          <p:cNvPr id="10" name="Text 4"/>
          <p:cNvSpPr txBox="1"/>
          <p:nvPr/>
        </p:nvSpPr>
        <p:spPr>
          <a:xfrm>
            <a:off x="5892040" y="1549427"/>
            <a:ext cx="2877900" cy="10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уравнениях и неравенствах допустимы только те преобразования, которые не меняют множество решений. Именно поэтому равносильность контролируют особенно тщательно.
</a:t>
            </a:r>
            <a:endParaRPr lang="en-US" sz="11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употребимые законы алгебры логики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алгебры логики действуют как правила преобразования выражений и помогают работать с отрицаниями, скобками и повторяющимися частями формул.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особенно полезны законы де Моргана и дистрибутивность: они чаще всего упрощают сложные логические выражения.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учебной значимости, школьный курс алгебры логики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де Моргана и их применение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сложного высказывания сначала выглядит громоздко: нужно понять, что именно отрицается — вся конъюнкция или вся дизъюнкция.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отрицания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законам де Моргана отрицание «переходит» через скобки, а знак операции меняется: И становится ИЛИ, а ИЛИ — 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легче упрощать выражения, формулировать отрицания условий и анализировать задачи, где в одном утверждении соединены несколько требований.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7583" y="2025378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0189" y="1539136"/>
            <a:ext cx="552900" cy="552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 о кванторах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560918" y="3203987"/>
            <a:ext cx="19869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 всеобщности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∀x P(x) означает, что свойство P верно для каждого элемента указанной области. В школьных задачах это помогает точно формулировать общие утверждения о числах, функциях и множествах.
</a:t>
            </a:r>
            <a:endParaRPr lang="en-US" sz="1190" dirty="0"/>
          </a:p>
        </p:txBody>
      </p:sp>
      <p:sp>
        <p:nvSpPr>
          <p:cNvPr id="7" name="Text 2"/>
          <p:cNvSpPr txBox="1"/>
          <p:nvPr/>
        </p:nvSpPr>
        <p:spPr>
          <a:xfrm>
            <a:off x="5559961" y="3223962"/>
            <a:ext cx="19869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 существования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∃x P(x) утверждает, что существует хотя бы один объект, для которого свойство P выполняется. Такой квантор часто появляется при поиске корней, решений уравнений и примеров с заданным свойством.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утверждений с кванторами
</a:t>
            </a:r>
            <a:endParaRPr lang="en-US" sz="373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как один и тот же логический смысл меняется в зависимости от квантора и области, к которой относится переменная.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Квантор задаёт не только форму высказывания, но и тип задачи: проверку общего свойства или поиск хотя бы одного подходящего объекта.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Формулировки типовых утверждений школьного курса алгебры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смысл при отрицании кванторов
</a:t>
            </a:r>
            <a:endParaRPr lang="en-US" sz="2956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33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общего к частному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утверждения вида ∀x P(x) означает, что найдётся хотя бы один объект, для которого свойство P не выполняется. Иначе говоря, появляется контрпример к общему правилу.
</a:t>
            </a:r>
            <a:endParaRPr lang="en-US" sz="1207" dirty="0"/>
          </a:p>
        </p:txBody>
      </p:sp>
      <p:sp>
        <p:nvSpPr>
          <p:cNvPr id="10" name="Text 3"/>
          <p:cNvSpPr txBox="1"/>
          <p:nvPr/>
        </p:nvSpPr>
        <p:spPr>
          <a:xfrm>
            <a:off x="32131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существования к отсутствию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отрицается утверждение ∃x P(x), то смысл меняется на противоположный: среди объектов выбранной области нет ни одного, удовлетворяющего свойству P. Это уже утверждение о полном отсутствии решения.
</a:t>
            </a:r>
            <a:endParaRPr lang="en-US" sz="1205" dirty="0"/>
          </a:p>
        </p:txBody>
      </p:sp>
      <p:sp>
        <p:nvSpPr>
          <p:cNvPr id="11" name="Text 4"/>
          <p:cNvSpPr txBox="1"/>
          <p:nvPr/>
        </p:nvSpPr>
        <p:spPr>
          <a:xfrm>
            <a:off x="62430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здесь ошибаются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отрицания через квантор важно сохранять область переменной и точно менять знак высказывания. Ошибка в этом месте часто приводит к неверной интерпретации условия задачи.
</a:t>
            </a:r>
            <a:endParaRPr lang="en-US" sz="120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доказательства в школьной математике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выбирают метод доказательства в зависимости от формы утверждения и структуры данных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формулы к схеме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выражение можно представить как электрическую схему из элементов И, ИЛИ и НЕ. Именно так строятся базовые узлы цифровой техники: один и тот же принцип лежит в основе простых вентилей и сложных вычислительных блоков.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условий в программе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информатике логика помогает описывать ветвления, циклы и составные условия. Когда программа должна проверить сразу несколько требований, логические операции делают запись компактной и однозначной, а ошибку в условии легко обнаружить по таблице истинности.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строгого вывода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логические связи позволяют аккуратно рассуждать о решениях, ограничениях и переходах от условия к следствию. Поэтому логика работает не только в теории, но и как инструмент проверки корректности вычислений и преобразований.
</a:t>
            </a:r>
            <a:endParaRPr lang="en-US" sz="114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 алгебре, информатике и цифровых устройствах
</a:t>
            </a:r>
            <a:endParaRPr lang="en-US" sz="24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математическая логика
</a:t>
            </a:r>
            <a:endParaRPr lang="en-US" sz="286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логика входит сразу в несколько школьных и прикладных областей, объединяя строгие доказательства, вычисления и формализацию условий.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применения приходится на алгебру и информатику: именно там особенно важны точность записи и проверка вывода.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разделам школьного курса математики и информатики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логическими выражениями
</a:t>
            </a:r>
            <a:endParaRPr lang="en-US" sz="2326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импликацию с причиной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Импликация не означает причинно-следственную связь в обычном смысле. Она лишь задаёт условие истинности высказывания, поэтому нельзя автоматически читать её как объяснение причины события.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отрицают кванторы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менять только знак квантора, не меняя само свойство. После отрицания нужно получить либо контрпример, либо утверждение об отсутствии подходящих объектов.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порядок операций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учитывать приоритет связок, можно исказить смысл формулы ещё до вычислений. Особенно опасны выражения со скобками, отрицаниями и несколькими разными логическими операциями.
</a:t>
            </a:r>
            <a:endParaRPr lang="en-US" sz="986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Подменяют равносильность следованием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того, что одно утверждение следует из другого, ещё не вытекает их равносильность. Для строгого вывода нужно проверять оба направления или сверять таблицу истинности.
</a:t>
            </a:r>
            <a:endParaRPr lang="en-US" sz="9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основных символов математической логики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читать и записывать логические выражения без лишних слов и двусмысленности.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Символическая запись делает формулы короче и точнее, а также облегчает преобразования, доказательства и проверку условий.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обозначения математической логики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делает математику точной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логика учит читать условия без двусмысленности, строить строгие выводы и проверять формулы разными способами. В 11 классе эти навыки особенно важны при решении уравнений, неравенств и задач на доказательство.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2026-05-30T05:53:44Z</dcterms:created>
  <dcterms:modified xsi:type="dcterms:W3CDTF">2026-05-30T05:53:44Z</dcterms:modified>
</cp:coreProperties>
</file>