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jpe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jpeg"/><Relationship Id="rId13" Type="http://schemas.openxmlformats.org/officeDocument/2006/relationships/image" Target="../media/image-1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59150" y="2501800"/>
            <a:ext cx="7707600" cy="22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Естествознание — основа целостного научного мировоззрения
</a:t>
            </a:r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797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797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Естествознание связывает физику, химию, биологию, географию и астрономию в единую картину природы.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359150" y="360000"/>
            <a:ext cx="55530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изучение естествознания важно в 10 классе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10 классе естествознание помогает видеть связи между предметами: от движения и энергии до реакций веществ и процессов на Земле. Оно объясняет сложные современные вызовы — климат, загрязнение, медицину и энергетику — как результат взаимосвязанных систем.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научное мировоззрение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мировоззрение строится на рациональном объяснении: каждое утверждение должно быть проверяемым и опираться на наблюдаемые данные. Это дисциплина мышления, а не набор готовых мнений.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повседневных представлений, оно требует доказательств, логических связей и повторяемых результатов. Если условия меняются, проверка должна показывать, что меняется в выводах и почему.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опорой служат наблюдение и анализ фактов, поиск причин и следствий, а также критическая оценка информации. Новые данные не отменяют мышление, а уточняют его результат.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929125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8850" y="1929125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1750" y="1929125"/>
            <a:ext cx="452400" cy="45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506975"/>
            <a:ext cx="452400" cy="452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72325" y="3506975"/>
            <a:ext cx="452400" cy="452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Естествознание в системе наук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5359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Изучает движение, силы, энергию и взаимодействия. Через физические модели описывают, как меняются скорость, температура и другие параметры в природных и техногенных процессах.
</a:t>
            </a:r>
            <a:endParaRPr lang="en-US" sz="889" dirty="0"/>
          </a:p>
        </p:txBody>
      </p:sp>
      <p:sp>
        <p:nvSpPr>
          <p:cNvPr id="16" name="Text 3"/>
          <p:cNvSpPr txBox="1"/>
          <p:nvPr/>
        </p:nvSpPr>
        <p:spPr>
          <a:xfrm>
            <a:off x="10772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34088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Исследует состав, строение и превращения веществ. Помогает понимать, как образуются новые материалы, почему идут реакции и как связаны свойства и структура.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39501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62817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Рассматривает строение и функционирование живых систем от клеток до организмов. Биология объясняет, как поддерживается жизнь и как наследственность влияет на развитие.
</a:t>
            </a:r>
            <a:endParaRPr lang="en-US" sz="908" dirty="0"/>
          </a:p>
        </p:txBody>
      </p:sp>
      <p:sp>
        <p:nvSpPr>
          <p:cNvPr id="20" name="Text 7"/>
          <p:cNvSpPr txBox="1"/>
          <p:nvPr/>
        </p:nvSpPr>
        <p:spPr>
          <a:xfrm>
            <a:off x="68230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4845100" y="401215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Изучает небесные тела и Вселенную в целом. Она связывает наблюдения и расчёты, чтобы описывать движение объектов и происхождение космических явлений.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5386350" y="351612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
</a:t>
            </a:r>
            <a:endParaRPr lang="en-US" sz="1400" dirty="0"/>
          </a:p>
        </p:txBody>
      </p:sp>
      <p:sp>
        <p:nvSpPr>
          <p:cNvPr id="23" name="Text 10"/>
          <p:cNvSpPr txBox="1"/>
          <p:nvPr/>
        </p:nvSpPr>
        <p:spPr>
          <a:xfrm>
            <a:off x="1972325" y="401215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Объясняет природные оболочки Земли и процессы, которые их формируют. В центре внимания — климат, рельеф, круговороты и влияние человека на природную среду.
</a:t>
            </a:r>
            <a:endParaRPr lang="en-US" sz="981" dirty="0"/>
          </a:p>
        </p:txBody>
      </p:sp>
      <p:sp>
        <p:nvSpPr>
          <p:cNvPr id="24" name="Text 11"/>
          <p:cNvSpPr txBox="1"/>
          <p:nvPr/>
        </p:nvSpPr>
        <p:spPr>
          <a:xfrm>
            <a:off x="2513575" y="351612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картина мира в естествознании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система взаимосвязей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может показывать, как атом и клетка связаны с экосистемой, а та — с Вселенной. Главная идея проста: на каждом уровне действуют законы, и они «передаются» дальше по системе.
</a:t>
            </a:r>
            <a:endParaRPr lang="en-US" sz="1795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процессов в разных масштабах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процессы — сохранение и превращения энергии, обмен веществ, взаимодействие объектов — проявляются и в микромире, и в космосе. Благодаря этому естествознание стремится объяснять не отдельные факты, а целостные причинные связи.
</a:t>
            </a:r>
            <a:endParaRPr lang="en-US" sz="147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естествознания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методов важна: наблюдение может подсказать гипотезу, а измерения и моделирование делают проверку более точной и воспроизводимой.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4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методов: указаны в школьном курсе естествознания (см. предоставленную схему); точная дата в исходных материалах не задана.
</a:t>
            </a:r>
            <a:endParaRPr lang="en-US" sz="944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баланс: естествознание не сводится к «наблюдать и верить», а сочетает проверку, количественные данные и построение моделей.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2545450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с единичного наблюдения: фиксируется конкретное явление и условия, при которых оно проявляется. Важно описать результат так, чтобы его можно было сопоставить с другими случаями.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51372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наблюдения подтверждаются и повторяются, формируется факт — устойчиво воспроизводимое описание явления. Факт служит опорой для поиска причин, а не просто «заметкой». 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668300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закон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выявляется устойчивая связь между параметрами или событиями: законом становится правило, которое сохраняется при смене условий в пределах применимости. 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82287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обобщение большого массива данных приводит к теоретическому объяснению. Теория описывает механизмы и позволяет делать новые предсказания и проверяемые выводы.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факта к закону и теории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научное объяснение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действий в научном исследовании (по логике научного метода): от вопроса к проверяемому результату.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физики в целостной картине природы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 даёт базовые понятия о материи, движении, энергии, полях и взаимодействиях. Через эти категории можно единообразно описывать разные явления — от простых опытов до инженерных систем.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Разделы физики связывают формы энергии и условия процессов: механика объясняет движение тел, термодинамика — тепловые процессы, электромагнетизм — электрические и магнитные явления. Это формирует «язык» для многих технологий.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представления о строении вещества опираются на квантовую физику и уточняют, как микроскопические свойства определяют поведение материалов. Поэтому физика лежит в основе транспорта, связи и энергетики.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химии и материаловедения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объясняет строение вещества, химические реакции и свойства материалов. Понимание того, как меняется состав и структура, помогает предсказывать, какие материалы будут работать в конкретных условиях.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Периодический закон раскрывает закономерности поведения элементов. Знания о кислотах, основаниях, солях, окислении и полимерах применяют при создании лекарств, пищевых продуктов, удобрений, пластмасс и батарей.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Материаловедение связывает состав и структуру с практическими характеристиками: прочностью, проводимостью, гибкостью и устойчивостью. Поэтому оно важно для разработки новых материалов и контроля качества в производстве.
</a:t>
            </a:r>
            <a:endParaRPr lang="en-US" sz="1297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прикладных задачах химия и материаловедение также поддерживают очистные технологии и защиту окружающей среды. Так естественнонаучные знания напрямую превращаются в решения для реальных проблем.
</a:t>
            </a:r>
            <a:endParaRPr lang="en-US" sz="135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6650" y="1412720"/>
            <a:ext cx="380100" cy="43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3800" y="3239995"/>
            <a:ext cx="325800" cy="43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000" y="1412720"/>
            <a:ext cx="434400" cy="43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000" y="3283435"/>
            <a:ext cx="434400" cy="3475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биологии и экологии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живого на разных уровнях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47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изучает живые системы от клетки до биосферы. Она помогает понимать, как устроены организмы, как работают органы и как наследуются признаки, связывая строение и функции.
</a:t>
            </a:r>
            <a:endParaRPr lang="en-US" sz="1119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воздух и биоразнообразие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847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экологии объясняют, почему биоразнообразие повышает устойчивость экосистем. Они помогают аргументировать важность чистоты воды и качества воздуха, предотвращения загрязнений и восстановления нарушенных сред.
</a:t>
            </a:r>
            <a:endParaRPr lang="en-US" sz="975" dirty="0"/>
          </a:p>
        </p:txBody>
      </p:sp>
      <p:sp>
        <p:nvSpPr>
          <p:cNvPr id="13" name="Text 6"/>
          <p:cNvSpPr txBox="1"/>
          <p:nvPr/>
        </p:nvSpPr>
        <p:spPr>
          <a:xfrm>
            <a:off x="46683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Экология: связи со средой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1952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рассматривает, как организмы взаимодействуют с условиями среды и друг с другом. Она объясняет круговороты веществ и энергии, а также то, как изменения климата и местообитаний отражаются на сообществах.
</a:t>
            </a:r>
            <a:endParaRPr lang="en-US" sz="1105" dirty="0"/>
          </a:p>
        </p:txBody>
      </p:sp>
      <p:sp>
        <p:nvSpPr>
          <p:cNvPr id="15" name="Text 8"/>
          <p:cNvSpPr txBox="1"/>
          <p:nvPr/>
        </p:nvSpPr>
        <p:spPr>
          <a:xfrm>
            <a:off x="46683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 фактор изменений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51952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показывает влияние человеческой деятельности: от вырубки лесов до обращения с отходами. Понимание этих процессов формирует ответственное поведение и поддерживает рациональное использование природных ресурсов.
</a:t>
            </a:r>
            <a:endParaRPr lang="en-US" sz="99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231" y="1574700"/>
            <a:ext cx="2106787" cy="281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вклада естественных наук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дисциплины естествознания по объекту исследования, ключевым понятиям и тому, где знания применяются на практике. В заключение подчеркнуто, что науки взаимно дополняют друг друга.
</a:t>
            </a:r>
            <a:pPr algn="l" indent="0" marL="0">
              <a:lnSpc>
                <a:spcPct val="90000"/>
              </a:lnSpc>
              <a:buNone/>
            </a:pPr>
            <a:r>
              <a:rPr lang="en-US" sz="16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дисциплина отвечает за свой «срез» природы, но общая картина складывается из их пересечений: материя, энергия, жизнь и среда взаимосвязаны.
</a:t>
            </a:r>
            <a:endParaRPr lang="en-US" sz="1678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естествознания.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389574"/>
            <a:ext cx="1962000" cy="15615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3725" y="1389574"/>
            <a:ext cx="1962000" cy="156155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78200" y="1389574"/>
            <a:ext cx="1962000" cy="156155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22875" y="1389574"/>
            <a:ext cx="1962000" cy="156155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Естествознание — в деталях повседневности
</a:t>
            </a:r>
            <a:endParaRPr lang="en-US" sz="2700" dirty="0"/>
          </a:p>
        </p:txBody>
      </p:sp>
      <p:sp>
        <p:nvSpPr>
          <p:cNvPr id="1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7" name="Text 2"/>
          <p:cNvSpPr txBox="1"/>
          <p:nvPr/>
        </p:nvSpPr>
        <p:spPr>
          <a:xfrm>
            <a:off x="471500" y="3589200"/>
            <a:ext cx="1757100" cy="10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отправляете сообщение или открываете карту, внутри устройства работают процессы передачи сигналов. Их обеспечивает физика полупроводников и методы обработки информации. Так повседневная коммуникация опирается на точные естественнонаучные принципы.
</a:t>
            </a:r>
            <a:endParaRPr lang="en-US" sz="852" dirty="0"/>
          </a:p>
        </p:txBody>
      </p:sp>
      <p:sp>
        <p:nvSpPr>
          <p:cNvPr id="18" name="Text 3"/>
          <p:cNvSpPr txBox="1"/>
          <p:nvPr/>
        </p:nvSpPr>
        <p:spPr>
          <a:xfrm>
            <a:off x="846575" y="3190125"/>
            <a:ext cx="13821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Смартфон: связь и полупроводники
</a:t>
            </a:r>
            <a:endParaRPr lang="en-US" sz="1100" dirty="0"/>
          </a:p>
        </p:txBody>
      </p:sp>
      <p:sp>
        <p:nvSpPr>
          <p:cNvPr id="19" name="Text 4"/>
          <p:cNvSpPr txBox="1"/>
          <p:nvPr/>
        </p:nvSpPr>
        <p:spPr>
          <a:xfrm>
            <a:off x="2626075" y="3589200"/>
            <a:ext cx="1757100" cy="10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Лечебный эффект в реальных препаратах связан с тем, как вещества вступают в реакции и взаимодействуют с организмом. Биологические механизмы помогают понять, как организм реагирует на действующее вещество. Поэтому медицина опирается на знания сразу двух направлений.
</a:t>
            </a:r>
            <a:endParaRPr lang="en-US" sz="852" dirty="0"/>
          </a:p>
        </p:txBody>
      </p:sp>
      <p:sp>
        <p:nvSpPr>
          <p:cNvPr id="20" name="Text 5"/>
          <p:cNvSpPr txBox="1"/>
          <p:nvPr/>
        </p:nvSpPr>
        <p:spPr>
          <a:xfrm>
            <a:off x="3001150" y="3190125"/>
            <a:ext cx="13821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и здоровье: химия плюс биология
</a:t>
            </a:r>
            <a:endParaRPr lang="en-US" sz="954" dirty="0"/>
          </a:p>
        </p:txBody>
      </p:sp>
      <p:sp>
        <p:nvSpPr>
          <p:cNvPr id="21" name="Text 6"/>
          <p:cNvSpPr txBox="1"/>
          <p:nvPr/>
        </p:nvSpPr>
        <p:spPr>
          <a:xfrm>
            <a:off x="4780650" y="3589200"/>
            <a:ext cx="1757100" cy="10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Поезд, автомобиль или велосипед становятся возможными благодаря законам движения и преобразованиям энергии. Механика объясняет, как работают силы, а энергетика помогает оценивать эффективность. Поэтому любой маршрут — это практическое применение естественных наук.
</a:t>
            </a:r>
            <a:endParaRPr lang="en-US" sz="852" dirty="0"/>
          </a:p>
        </p:txBody>
      </p:sp>
      <p:sp>
        <p:nvSpPr>
          <p:cNvPr id="22" name="Text 7"/>
          <p:cNvSpPr txBox="1"/>
          <p:nvPr/>
        </p:nvSpPr>
        <p:spPr>
          <a:xfrm>
            <a:off x="5155725" y="3190125"/>
            <a:ext cx="13821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движение: механика и энергия
</a:t>
            </a:r>
            <a:endParaRPr lang="en-US" sz="936" dirty="0"/>
          </a:p>
        </p:txBody>
      </p:sp>
      <p:sp>
        <p:nvSpPr>
          <p:cNvPr id="23" name="Text 8"/>
          <p:cNvSpPr txBox="1"/>
          <p:nvPr/>
        </p:nvSpPr>
        <p:spPr>
          <a:xfrm>
            <a:off x="6935225" y="3589200"/>
            <a:ext cx="1757100" cy="10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прогноз строится на измерениях и моделировании процессов в атмосфере. Существенную роль играют и данные спутников, позволяющие видеть обстановку в разных районах. Естествознание превращает наблюдения за природой в решения на каждый день.
</a:t>
            </a:r>
            <a:endParaRPr lang="en-US" sz="852" dirty="0"/>
          </a:p>
        </p:txBody>
      </p:sp>
      <p:sp>
        <p:nvSpPr>
          <p:cNvPr id="24" name="Text 9"/>
          <p:cNvSpPr txBox="1"/>
          <p:nvPr/>
        </p:nvSpPr>
        <p:spPr>
          <a:xfrm>
            <a:off x="7310300" y="3190125"/>
            <a:ext cx="13821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погоды: данные и метеорология
</a:t>
            </a:r>
            <a:endParaRPr lang="en-US" sz="90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естественные науки влияют на современный мир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реальных проектах вклад часто «перекрывается»: диагностика зависит от физики измерений, а экология — от химии и биологии.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справка по естествознанию; условные относительные показатели для наглядности (без привязки к конкретной статистике).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наибольшее значение имеют направления, связанные со здоровьем и устойчивостью окружающей среды, при этом остальные области опираются на те же фундаментальные законы.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грамотность и критическое мышление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грамотность начинается с различения факта и мнения. Выясняйте, что именно измеряли, кто автор, какие данные приведены и можно ли проверить утверждение независимыми источниками.
</a:t>
            </a:r>
            <a:endParaRPr lang="en-US" sz="1366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 помогает не принимать громкие заявления без доказательств. Оно учит избегать выводов по случайным совпадениям, проверять альтернативные объяснения и искать воспроизводимые результаты.
</a:t>
            </a:r>
            <a:endParaRPr lang="en-US" sz="1202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уверенно читать таблицы, графики и статистику: понимать единицы измерения, сравнивать величины корректно и замечать, когда вывод делают по слишком малому числу наблюдений или выборке.
</a:t>
            </a:r>
            <a:endParaRPr lang="en-US" sz="131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распознается псевдонаука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признаки цепочки убеждения без научной проверки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792023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792023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493800"/>
            <a:ext cx="452400" cy="45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518933"/>
            <a:ext cx="452400" cy="402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Междисциплинарность как признак современной науки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климата опирается на законы переноса энергии, химические превращения в атмосфере и особенности природных зон. Поэтому модели климата строятся как объединение разных дисциплин.
</a:t>
            </a:r>
            <a:endParaRPr lang="en-US" sz="1141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Климатология: физика + химия + география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биотехнологии биологические процессы описывают с помощью биологии, а воспроизведение и управление — через инженерные методы. Химия помогает понять состав и превращения реагентов в технологиях.
</a:t>
            </a:r>
            <a:endParaRPr lang="en-US" sz="1125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Биотехнология: биология и инженерные подходы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Астрофизика использует физические модели и методы вычислений. Наблюдения за небесными объектами требуют интерпретации сигналов, а интерпретация невозможна без математики и физики.
</a:t>
            </a:r>
            <a:endParaRPr lang="en-US" sz="1153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Астрофизика: измерения и расчёты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медицина сочетает понимание живых механизмов с химическими взаимодействиями веществ и технологическими решениями. Так получают диагностику, лекарственные формы и методы лечения, основанные на данных.
</a:t>
            </a:r>
            <a:endParaRPr lang="en-US" sz="101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Медицина: биология, химия и технологии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378" y="1345200"/>
            <a:ext cx="2111344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принципы естественнонаучного подхода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раскрывает, как обычно устроена проверка знаний: от опоры на данные до способности делать обоснованные прогнозы. Каждый принцип сопровождается примером применения в учебной и исследовательской практике.
</a:t>
            </a:r>
            <a:endParaRPr lang="en-US" sz="1298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Методология науки (обобщение школьного курса).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принципы соблюдаются вместе, знания становятся надежнее: они не только объясняют прошлые наблюдения, но и предсказывают новые результаты.
</a:t>
            </a:r>
            <a:endParaRPr lang="en-US" sz="162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Естественнонаучные знания нужны инженерам и технологам: от подбора материалов до расчёта режимов работы устройств. Без понимания физики и химии сложнее обеспечивать безопасность и эффективность решений.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Врачам и специалистам по медицинским технологиям важны связи между биологическими процессами и действием веществ. Естествознание поддерживает грамотную диагностику, выбор терапии и оценку последствий вмешательств.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Экологам, агрономам и специалистам по анализу данных помогают навыки наблюдений, измерений и моделирования. Они применяются в мониторинге, охране ресурсов и планировании мероприятий по улучшению среды.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программистов и специалистов по данным естествознание задаёт реальные задачи и источники данных. Понимание процессов упрощает постановку моделей и проверку алгоритмов на практике.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естествознания для будущих профессий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Естествознание как основа ответственного мышления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Естествознание формирует целостное понимание природы и связывает физические, химические, биологические и географические процессы. Оно учит опираться на доказательства, сравнивать источники и принимать решения с учётом причин и последствий.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2026-05-12T09:17:35Z</dcterms:created>
  <dcterms:modified xsi:type="dcterms:W3CDTF">2026-05-12T09:17:35Z</dcterms:modified>
</cp:coreProperties>
</file>