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ИИ, 5G/6G, облака, кибербезопасность и IoT меняют способы обучения, работы и общения в XXI веке.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информационных и коммуникационных технологий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мессенджеры, онлайн-обучение и электронные дневники — ежедневная реальность. По данным ITU, интернетом пользуются свыше 5 млрд человек, а количество подключённых устройств продолжает расти. Ускорение связано с дистанционной работой, обучением и массовой цифровизацией сервисов.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ИКТ стали частью школьной информатики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развития информационных технологий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Удешевление хранения данных делает доступными крупные базы и облачные платформы, а также облегчает архивирование, резервное копирование и долгосрочный доступ к цифровым материалам.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искусственного интеллекта, мобильных устройств и высокоскоростного интернета ускоряет появление новых приложений; параллельно спрос на автоматизацию усиливает роль ИКТ в экономике и управлении.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вычислительной мощности процессоров позволяет решать более сложные задачи за меньшее время, что расширяет возможности анализа данных, моделирования и автоматизации в сервисах.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связности в мире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2010 года линии на графике показывают устойчивое ускорение: быстрее всего растут мобильные подключения и устройства IoT.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сдвиг от «интернета для людей» к «интернету для техники», где связь становится инфраструктурой повседневности и экономики.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ITU (Международный союз электросвязи), международная статистика по доступу в интернет, мобильным подключениями и IoT; годовой срез.
</a:t>
            </a:r>
            <a:endParaRPr lang="en-US" sz="4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Поиск, который понимает намерение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вводит запрос, а система учитывает контекст и помогает найти нужное быстрее. Часто результат дополняется подборками и подсказками, потому что алгоритмы анализируют большие массивы данных. Это ускоряет обучение, покупки и поиск информации.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Рекомендации: музыка и видео подстраиваются под вкус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учится на просмотрах, лайках и паузах, чтобы точнее предлагать следующий контент. Рекомендации уменьшают время выбора и повышают удобство использования сервисов. При этом важны прозрачность и проверка качества данных.
</a:t>
            </a:r>
            <a:endParaRPr lang="en-US" sz="971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модели создают текст, изображения и код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Генеративный ИИ может помогать с черновиками текстов, концептами изображений и примерами программного кода. Это сокращает время выполнения типовых задач и поддерживает креативность. Одновременно необходимо учитывать ошибки алгоритмов и вопросы авторских прав.
</a:t>
            </a:r>
            <a:endParaRPr lang="en-US" sz="871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ИИ уже помогает в повседневных ИКТ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54761"/>
            <a:ext cx="4014300" cy="157620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сетей 4G, 5G и перспектив 6G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сети по скорости, задержке и масштабу подключений, а также связывает параметры с типичными сценариями использования.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перехода между поколениями — не только рост скорости: ключевые преимущества 5G и 6G связаны с уменьшением задержки и масштабированием подключений под «умные» сценарии.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поколений мобильных сетей; конкретные показатели зависят от частот, архитектуры и внедрения.
</a:t>
            </a:r>
            <a:endParaRPr lang="en-US" sz="5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4870" y="1022065"/>
            <a:ext cx="1890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вычисления и хранение данных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 доступ с разных устройств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 документы хранятся в облаке и доступны с телефона, ноутбука или планшета. Пользователь работает с актуальными версиями без ручного переноса данных.
</a:t>
            </a:r>
            <a:endParaRPr lang="en-US" sz="954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программ без мощного «своего» железа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позволяют запускать вычисления и приложения удалённо. Это снижает требования к устройству пользователя и делает ресурсы доступными по запросу.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и мультиоблачные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распределяют данные между несколькими платформами, сохраняя нужный контроль и гибкость. Гибридные схемы помогают совместить облако и локальную инфраструктуру.
</a:t>
            </a:r>
            <a:endParaRPr lang="en-US" sz="946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 computing: обработка ближе к источнику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обрабатываются на периферии, уменьшается задержка. Это особенно важно для задач, где результат нужен почти мгновенно и сеть не должна быть «узким местом».
</a:t>
            </a:r>
            <a:endParaRPr lang="en-US" sz="9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цифровой сервис: от запроса до результата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цикл обработки данных и сервисных проверок, применяемый в современных онлайн-приложениях.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вещей и умные устройства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соединяет IoT и как он «оживляет» среду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вещей объединяет датчики, бытовую технику, транспорт, промышленные системы и городскую инфраструктуру. В умном доме это проявляется в регулировании освещения и отопления, а в инфраструктуре — в мониторинге объектов и процессов.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Трудности: стандарты, совместимость и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сложности связаны со стандартами связи и совместимостью устройств разных производителей. Существенны и риски взлома, а также требование длительного срока службы оборудования, особенно в городской среде.
</a:t>
            </a:r>
            <a:endParaRPr lang="en-US" sz="10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ИКТ дают наибольший эффект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практический эффект проявляется там, где данные обрабатываются быстро: от дистанционного обучения до телемедицины и управления потоками.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влияние ИКТ распределено между социальными и экономическими сферами, а общий выигрыш связан с доступностью сервисов и скоростью решений.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иллюстрация вклада ИКТ по направлениям; для точных долей требуется конкретный набор показателей из выбранного исследования или отчёта.
</a:t>
            </a:r>
            <a:endParaRPr lang="en-US" sz="4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используются онлайн-сервисы, тем больше поверхность атаки. Фишинг, вредоносные программы и атаки на учетные записи снижаются, когда безопасность встроена в процессы, а не добавляется «по факту».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из десяти классов типовых уязвимостей подчеркивает, что безопасность требует системного подхода на всех этапах сервисов.
</a:t>
            </a:r>
            <a:endParaRPr lang="en-US" sz="1614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OWASP Top 10 (актуальная классификация веб-уязвимостей, OWASP Foundation)
</a:t>
            </a:r>
            <a:endParaRPr lang="en-US" sz="6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2727" y="950175"/>
            <a:ext cx="4238546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цифрового развития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цифрового развития проявляются не только как «технические», но и как социальные барьеры. Таблица показывает последствия для доступа к образованию, возможностям труда и уязвимости систем, включая роль цифровой грамотности.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выводов международных исследований по цифровому развитию и киберрискам (без единого «сводного» показателя)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Комплексность критична: устранение одного барьера не снимает эффект остальных. На практике безопасность и грамотность усиливают ценность доступа и снижают риски.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нужны в цифровом мире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программного обеспечения и сетевые технологии востребованы как «инженерный фундамент» цифровых сервисов. Освоение алгоритмизации и понятная логика кода (например, на Python или другом языке) развивают мышление решателя задач.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 становится базовой компетенцией, потому что угрозы нацелены на пользователей и сервисы. Полезно разбираться в паролях, подозрительных ссылках, прав доступов и принципах защиты учетных записей.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Растет потребность в специалистах по анализу данных: от поиска закономерностей до интерпретации результатов. Школьная практика со статистикой и таблицами помогает понимать, как данные превращаются в решения и аргументы.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и понимание правил безопасного поведения в сети помогают критически оценивать информацию, отличать факты от манипуляций и корректно пользоваться цифровыми ресурсами. Эти навыки применимы не только в IT. 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развития ИКТ до 2035 года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отражают лишь относительную динамику: в ускоренном сценарии быстрее растут внедрение ИИ, охват связью и автоматизация, а в кризисном — замедляются обновления.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чисел ясно: темпы технологического роста напрямую связаны с инвестициями и готовностью обновлять инфраструктуру. Поэтому планирование должно учитывать риски сбоев и задержек.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к тезисам о различиях сценариев (без привязки к конкретной официальной статистике)
</a:t>
            </a:r>
            <a:endParaRPr lang="en-US" sz="5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ИИ-ассистенты ускоряют поиск материалов и проверку типовых ошибок, но требуют корректного использования и проверки фактов. Главный риск — неравный доступ к устройствам, интернету и качественным учебным ресурсам, поэтому важна поддержка.
</a:t>
            </a:r>
            <a:endParaRPr lang="en-US" sz="969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ИКТ в образовании будущего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Персонализированные платформы помогают подбирать задания под уровень ученика, а онлайн-тестирование и виртуальные лаборатории дают практику без лишних рисков. Смешанный формат сочетает класс и цифровую среду, сохраняя контроль учителя.
</a:t>
            </a:r>
            <a:endParaRPr lang="en-US" sz="9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цепочка сокращения цифрового неравенства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логике «связь → устройства → навыки → локальный контент → безопасность → участие в цифровой экономике», с выделением технических, финансовых и образовательных барьеров.
</a:t>
            </a:r>
            <a:endParaRPr lang="en-US" sz="7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526" y="3135466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цифровой экономики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Энергопотребление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трафика повышает нагрузку на дата-центры, сетевое оборудование и персональные устройства. Значительная часть энергии уходит на круглосуточные вычисления и поддержание рабочих температур серверов.
</a:t>
            </a:r>
            <a:endParaRPr lang="en-US" sz="1068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и замена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стабильности системы требуется охлаждение, а высокие нагрузки ускоряют обновление устройств. Чем чаще меняют оборудование, тем выше общий след из-за производства, логистики и утилизации.
</a:t>
            </a:r>
            <a:endParaRPr lang="en-US" sz="1073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Энергоэффективность вместо «роста любой ценой»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потребления достигается энергоэффективными процессорами, более экономичными решениями охлаждения и оптимизацией работы сервисов. Эти меры уменьшают энергорасход на единицу обработанных данных.
</a:t>
            </a:r>
            <a:endParaRPr lang="en-US" sz="935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энергия и продление срока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возобновляемые источники питания снижает климатический эффект, а продление службы устройств уменьшает частоту замены. Дополняют картину более «бережные» практики использования техники.
</a:t>
            </a:r>
            <a:endParaRPr lang="en-US" sz="10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Потенциальные эффекты автоматизации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сильнее всего проявляется в процессах с повторяемыми операциями и четкими правилами, где система может работать стабильно, не «придумывая» смысл данных.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Совокупный эффект обычно положительный при разумном внедрении: выигрывают скорость и издержки, а риски для занятости возрастают там, где работа почти полностью сводится к рутине.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для визуализации сценариев эффекта (условные уровни, без привязки к конкретным статистическим измерениям)
</a:t>
            </a:r>
            <a:endParaRPr lang="en-US" sz="48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государства, бизнеса и международного сотрудничества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стандарты 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 отрасль задают единые требования: стандарты, правила защиты данных и подходы к обеспечению совместимости. Это снижает риски разрозненных решений и ускоряет запуск надежных сервисов.
</a:t>
            </a:r>
            <a:endParaRPr lang="en-US" sz="1039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инвестиции и внедрение в инфраструктуру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 развивает сервисы и рабочие места, а государство поддерживает инфраструктуру и доступ к цифровым услугам. Вместе они повышают устойчивость сетей и качество обслуживания.
</a:t>
            </a:r>
            <a:endParaRPr lang="en-US" sz="994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— международная совместимость и борьба с угрозами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помогает согласовать совместимость сетей, обмениваться технологиями и координировать меры против кибератак. Цифровая среда не ограничивается границами.
</a:t>
            </a:r>
            <a:endParaRPr lang="en-US" sz="9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ИКТ как основа будущего общества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ИКТ будут усиливать три направления: рост ИИ, повсеместную связность и внимание к кибербезопасности. Это ускоряет доступ к информации и повышает качество услуг, но усиливает цифровое неравенство.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2026-05-13T19:20:37Z</dcterms:created>
  <dcterms:modified xsi:type="dcterms:W3CDTF">2026-05-13T19:20:37Z</dcterms:modified>
</cp:coreProperties>
</file>