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меняются по правилам и требуют внимательной проверки окончаний.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причастий и правописание гласных в падежных окончаниях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 учебных текстах, диктантах и ответах у доски. Эта тема помогает связать знания о глаголе, прилагательном и падежах, а также избежать типичных орфографических 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причастия в 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не просто как качество, а через действие: читающий ученик, построенный дом, написанная работа. Поэтому оно связано с глаголом и существительным одновременно.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вопросы какой? какая? какое? какие? По вопросу легче понять, к какому слову причастие относится и какую роль выполняет в предложении.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бывает определением и согласуется с существительным. Оно уточняет предмет, показывая, кто, что и в каком состоянии выполняет или испытывает действие.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есть у причастия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связь с глаголом: у него есть время, вид и залог. Эти признаки помогают понять, какое действие обозначено и когда оно происходит.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прилагательное, причастие имеет род, число и, в полной форме, падеж. Поэтому оно изменяется вместе с существительным и подстраивается под него в словосочетании.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склоняется и имеет окончания, а краткая не изменяется по падежам. Это важно помнить, чтобы не искать падежное окончание там, где его нет.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написать форму, нужно видеть, от какого существительного зависит причастие. Именно зависимое слово подсказывает нужное окончание и помогает избежать ошибки.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словосочетании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 русского языка; примеры по теме склонения причастий.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причастий и вопросы к ним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вопрос помогает определить падеж и выбрать окончание причастия.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напрямую связан с падежом, а падеж определяет окончание. По образцу легко увидеть, как причастие согласуется с существительным.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881" y="3714524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падеж причастия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существительное, от которого зависит причастие. Именно от него задаётся вопрос, и именно оно подсказывает форму причастия в словосочетании.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точный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 существительного к причастию помогает назвать падеж без догадок. Например: у читающего мальчика, к построенному дому, в увиденном фильме.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предлог и 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помогает ориентироваться в падеже, но окончательное решение даёт связь со словом. Причастие должно согласоваться с ним по роду, числу и падежу.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окончания причастия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падеж, форму и безударную гласную в окончании.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падежи одного причастия в форме единственного числа. Различие окончаний особенно заметно в косвенных падежах.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форма от именительного падежа, тем внимательнее нужно проверять окончание по вопросу и образцу склонения.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склонения полных причастий русского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окончания причастий по падежам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называют признак того, кто сам действует: читающий, поющий, бегущий. Они показывают не просто качество, а активное действие предмета.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формы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суффиксы -ущ-, -ющ-, -ащ-, -ящ-. По ним удобно узнавать причастие и отличать его от других слов с похожим звучанием.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 образцу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изменяются как прилагательные: читающий, читающего, читающему, читающим. Поэтому важно проверять не только суффикс, но и окончание в нужном падеже.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мягкие варианты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окончаниях встречаются разные варианты написания, поэтому нельзя выбирать букву на слух. Нужно определить форму слова и сравнить её с образцом склонения.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предмета, над которым действие уже совершено: прочитанный, построенный, открытый. Они часто отвечают на вопрос какой? и тесно связаны с глаголом.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результата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суффиксы -нн-, -енн-, -т-. Полные формы изменяются по родам, числам и падежам, а краткие служат для сообщения о результате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формы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 есть только у полной формы: построенный дом, построенного дома, построенному дому. Это помогает отличать её от краткой формы и правильно писать слово.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 форме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394199"/>
            <a:ext cx="5955300" cy="207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образцы склонения полных причастий по типу прилагательных.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склонения причастий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три образца склонения полных причастий и показывает, как меняется форма в зависимости от рода, числа и падежа.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 падежам так же, как прилагательные; окончание зависит от формы слова и вопроса от существительного.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 окончаниях причастий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Безударную гласную нельзя писать наугад: сначала задают вопрос от существительного к причастию. Именно падежный вопрос подсказывает нужное окончание и помогает не опираться только на слух.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вопрос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-е- и -и-, а также окончания -ым, -им, -ом, -ем. В безударной позиции звучание может быть похожим, поэтому решающим становится грамматический разбор.
</a:t>
            </a:r>
            <a:endParaRPr lang="en-US" sz="1484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пары гласных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падежа форму причастия сверяют с образцом склонения. Так легче выбрать между близкими вариантами окончаний и избежать ошибок в словах читающем, читающим или построенном.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образцом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буква зависит не от общего звучания слова, а от его грамматической формы. Если определить род, число и падеж, написание окончания становится точным и проверяемым.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 форме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пишет: «с читающим учеником» и спотыкается на окончании, потому что гласная звучит нечётко. Рядом стоит зависимое существительное, а вопрос от него подсказывает форму. Именно здесь удобно выделить три опоры: слово, вопрос и окончание.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 движении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«о построенном мосте» предлог сразу намекает на нужный падеж, но безударное окончание всё равно легко перепутать. На иллюстрации можно показать, как взгляд идёт от предлога к вопросу и затем к нужной букве.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под предлогом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причастие встречается в длинном предложении, ошибка часто рождается из спешки. Школьник не замечает зависимое существительное и выбирает окончание по памяти. Поэтому полезно визуально отделять слово, вопрос и окончание, как отдельные шаги проверки.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цепочке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появляются в письменных работах, когда разбор формы выполняется слишком быстро и без опоры на зависимое слово.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 — неправильное определение падежа. Если школьник задаёт вопрос от существительного, число ошибок заметно уменьшается.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изучении склонения причастий в 7 классе.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 в окончаниях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склонения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по падежам и сохраняет связь с существительным: читающий ученик, читающего ученика, читающему ученику, читающим учеником, о читающем ученике. Во всех случаях окончание подчиняется вопросу.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тоже склоняется как прилагательное: построенный мост, построенного моста, построенному мосту, построенным мостом, о построенном мосте. Здесь важно не смешивать падежные окончания с суффиксом причастия.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мост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показывает те же закономерности: написанная работа, написанной работы, написанной работе, написанную работу, о написанной работе. Слово согласуется с существительным по роду, числу и падежу.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работа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есть ли в слове значение действия и зависимая связь с существительным.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падежных 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 склоняются, поэтому у них нет падежных окончаний. Они выражают результат действия: книга прочитана, письмо отправлено, окна открыты, и форма слова остаётся более устойчивой.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 и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причастие меняется по числам, а в единственном числе — по родам. Это помогает согласовать слово с подлежащим, но не даёт форм именительного, родительного или других падежей.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сообщает о том, что действие уже завершилось и результат важен. Полная форма, наоборот, чаще называет признак предмета и может изменяться по падежам, числам и родам.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применять при морфологическом разборе: оно быстро показывает, какие признаки есть у формы и какие отсутствуют.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богаче по грамматическим признакам, а краткие формы проще. Значит, падежные окончания нужно искать только у полных форм.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полных и кратких причастий по школьной грамматике.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причастий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написания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зависимое слово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причастие и слово, от которого оно зависит. Без этой связи невозможно точно задать вопрос и выбрать нужный падеж, а значит, и правильное окончание.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задайте вопрос от существительного к причастию: какого? какому? каким? о каком? Вопрос сразу помогает увидеть падеж и не перепутать похожие формы на слух.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форму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падежа уточните род и число, если причастие полное. Затем сравните окончание с образцом склонения и проверьте безударную гласную по грамматической форме.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Перечитать предложение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прочитать словосочетание или предложение целиком. Так легче заметить пропущенное зависимое слово, неверный выбор краткой формы или ошибку в согласовании.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прилагательного, поэтому в полной форме оно изменяется по падежам, числам и родам. Точный вопрос и зависимое слово помогают писать окончания без ошибок.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2026-05-28T09:03:43Z</dcterms:created>
  <dcterms:modified xsi:type="dcterms:W3CDTF">2026-05-28T09:03:43Z</dcterms:modified>
</cp:coreProperties>
</file>