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 на уроке информатики: что это и зачем нужно
</a:t>
            </a:r>
            <a:endParaRPr lang="en-US" sz="357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 меняет появление, движение, размер, прозрачность или цвет надписей на экране.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анимация текста встречается — и почему она работает в информатике
</a:t>
            </a:r>
            <a:endParaRPr lang="en-US" sz="165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есть в презентациях, обучающих видео, играх и приложениях. В школьных задачах анимация помогает выделять заголовки, показывать порядок информации и удерживать внимание, если движение не мешает чтению.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анимация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анимация не меняет смысл сообщения, а меняет способ его появления на экране. Это может быть плавное появление, выезд с края или увеличение надписи.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эффекты делают текст «живым»: мигание, постепенное увеличение контраста, а также набор по буквам или по словам. Такие приёмы помогают объяснять материал по шагам.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такие эффекты рассматривают как часть оформления цифровых материалов. Главная задача — поддержать понимание, а не превращать объяснение в шоу.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текстовая анимация используется лучше всего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анимация хорошо подходит для титров, названий разделов и коротких цитат. Она помогает отделить новый смысловой блок от предыдущего и сделать начало темы заметным.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Титры, разделы и ключевые термины
</a:t>
            </a:r>
            <a:endParaRPr lang="en-US" sz="1774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презентациях удобно постепенно открывать информацию: сначала заголовок, затем два коротких пункта. Так ученикам проще следить за логикой, особенно при объяснении правил и определений.
</a:t>
            </a:r>
            <a:endParaRPr lang="en-US" sz="149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объяснение на одном слайде
</a:t>
            </a:r>
            <a:endParaRPr lang="en-US" sz="161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эффекты текста выбирают чаще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учебных и творческих проектах предпочитают простые и заметные эффекты. Самыми востребованными остаются плавное появление и набор по буквам.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 задания (распределение эффектов, %).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мягкие и «печатные» эффекты: Fade и Typewriter. Они поддерживают внимание, не перегружая экран лишним движением.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анимации текста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текстовой анимации есть длительность и задержка. Длительность — сколько длится эффект, а задержка — когда он начинается после показа слайда.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направление и скорость движения. Например, выезд с края должен быть достаточно предсказуемым, чтобы ученик успевал понять, что именно появилось.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параметр — повторение. Если эффект повторяется слишком часто, внимание рассеивается, а смысл текста становится хуже заметен.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анимация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процесс: от идеи до проверенного результата.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эффекты анимации и их назначение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оформления цифровых презентаций.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эффекты по поведению текста. Для учебных слайдов чаще выбирают спокойные варианты, которые не отвлекают от содержания.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и короче эффект, тем проще ученикам читать. Один понятный приём обычно работает лучше, чем комбинация из разных эффектов.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925" y="2624525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текста важнее спецэффекта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остаётся удобным для чтения, когда фон простой, а контраст достаточный. Шрифт должен быть достаточно крупным, чтобы ученики видели буквы сразу, даже при короткой анимации.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 вместо декора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буквы, резкие переходы и слишком яркое движение снижают понятность. Если глаз отвлекается на эффект, смысл читается медленнее и с ошибками.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видны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слайдах важно, чтобы самое главное было заметно с первого взгляда. Даже если анимация продолжается, формулировки должны оставаться читаемыми без ожидания.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букв, слов и строк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 буквам создаёт эффект набора текста. Такой вариант хорошо подходит для коротких заголовков и небольших определений, когда важно подчеркнуть сам момент появления текста.
</a:t>
            </a:r>
            <a:endParaRPr lang="en-US" sz="148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буквам: эффект набора для коротких фраз
</a:t>
            </a:r>
            <a:endParaRPr lang="en-US" sz="1397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 словам делает чтение более удобным: ученику проще воспринимать смысл фразы целиком. Анимация по строкам помогает работать со списками, правилами и небольшими пояснениями, где важна структура.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и по строкам: удобнее для понимания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длительность влияет на восприятие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«окно» высокой читаемости: 0,5–1 секунды. Для учебных слайдов лучше короткая плавная анимация без лишних повторов и задержек.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наблюдений по восприятию темпа появления текста в учебных материалах; точные экспериментальные данные зависят от условий показа.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слишком короткой длительности ученик замечает появление, но мозгу не хватает времени распознать слова. При слишком длинной — внимание переключается на движение вместо содержания.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 в учебных презентациях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в обучении помогает показывать материал по частям: определение, пример, правило и вывод. Так снижается перегрузка информацией и проще проследить логику рассуждений на экране.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ученик успевал следить за смыслом, используйте последовательное появление элементов: сначала заголовок, затем один пункт списка, после него — следующий. Это удерживает внимание без лишних отвлечений.
</a:t>
            </a:r>
            <a:endParaRPr lang="en-US" sz="1545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 ключевые слова удобно выделять отдельным эффектом: цветом, появлением или подсветкой. Главное — эффект должен усиливать понимание, а не конкурировать с текстом.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практика — проверять, не «спешит» ли анимация. Если часть текста появляется, пока ученик ещё читает предыдущую строку, лучше увеличить паузы или уменьшить число одновременно появляющихся объектов.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рекламе текст с анимацией чаще используют для названия бренда, слогана и призыва к действию. Короткое появление помогает запомнить ключевую фразу и быстрее понять, о чём предложение.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видеороликах анимированный текст поддерживает ритм: он появляется в нужный момент, когда зритель уже готов воспринимать новое сообщение. Это делает информацию заметной даже за несколько секунд.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применяют контрастные цвета, аккуратное движение и короткие фразы. Важно сохранять единый стиль, чтобы текст выглядел частью ролика, а не отдельным «вставленным» элементом.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 в рекламе и видеороликах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9787" y="1230400"/>
            <a:ext cx="2699077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анимации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сводятся к трём причинам: потеря читаемости, нарушение внимания и перегрузка эффектами. Поэтому стоит ограничивать количество анимаций и настраивать темп появления.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учебных презентаций и общие рекомендации по доступности цифрового контента (типовые методические материалы).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проблем и последствий: от утомления из‑за избытка эффектов до потери смысла из‑за задержек. Итог: один понятный эффект предпочтительнее набора случайных анимаций.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текстовой анимации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контроль перед показом слайда: читаемость, уместность, отсутствие отвлечения и корректность на разных устройствах.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513" y="1376750"/>
            <a:ext cx="491175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03133"/>
            <a:ext cx="677400" cy="6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создания анимации текста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PowerPoint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Встроенные эффекты позволяют запускать появление текста, менять направление и длительность, а также выстраивать последовательность объектов на слайде. Удобно для школьных презентаций и простых уроков.
</a:t>
            </a:r>
            <a:endParaRPr lang="en-US" sz="1324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Canva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быстрых материалов: доступны базовые эффекты и настройка тайминга, чтобы текст появлялся по шагам. Удобный выбор для оформления и учебных слайдов с единым стилем.
</a:t>
            </a:r>
            <a:endParaRPr lang="en-US" sz="1359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CapCut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коротких видео и роликов: можно анимировать подписи, синхронизировать текст с фрагментами записи и музыкой. Полезно, когда урок превращается в динамичный видеофрагмент.
</a:t>
            </a:r>
            <a:endParaRPr lang="en-US" sz="1359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редакторы презентаций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программах встречаются слои, маски и расширенные настройки времени, скорости и порядка появления. Это помогает делать аккуратные последовательности без лишнего движения.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при выборе эффекта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приоритет: сначала понятность, затем темп и только потом зрелищность. Для школьных заданий лучше ограничиваться одним‑двумя эффектами.
</a:t>
            </a:r>
            <a:endParaRPr lang="en-US" sz="145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шкала факторов по методическим принципам выбора анимации для учебных материалов (оценка в баллах, без привязки к одному эксперименту).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читабельность и уместность получают максимальные баллы, эффект работает «на смысл». Декоративные приёмы допустимы только после настройки текста под чтение.
</a:t>
            </a:r>
            <a:endParaRPr lang="en-US" sz="131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 в повседневной цифровой среде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Анимированный текст встречается в субтитрах и коротких подписях к видео. Он помогает сразу увидеть важные слова, даты или имена, не отвлекаясь на поиск по экрану.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и короткие подписи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роликов, анимация используется в уведомлениях, сторис и заставках приложений. Появление подсказки делает команду или напоминание заметнее, особенно на смартфоне.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 и обучающие фрагменты
</a:t>
            </a:r>
            <a:endParaRPr lang="en-US" sz="169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
</a:t>
            </a:r>
            <a:pPr algn="ctr" indent="0" marL="0">
              <a:lnSpc>
                <a:spcPct val="100000"/>
              </a:lnSpc>
              <a:buNone/>
            </a:pPr>
            <a:r>
              <a:rPr lang="en-US" sz="19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правильном ограничении эффектов текст воспринимается ровно и без лишних отвлечений, потому что внимание не скачет по экрану.
</a:t>
            </a:r>
            <a:pPr algn="ctr" indent="0" marL="0">
              <a:lnSpc>
                <a:spcPct val="100000"/>
              </a:lnSpc>
              <a:buNone/>
            </a:pPr>
            <a:r>
              <a:rPr lang="en-US" sz="19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оформлению цифровых материалов и учебных презентаций (практические методические подходы).
</a:t>
            </a:r>
            <a:endParaRPr lang="en-US" sz="281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анимация обычно опирается на один‑два эффекта: так сохраняется единый стиль, а смысл остаётся главным. Избыток движений мешает читать.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текста: смысл, ритм и читаемость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текста объединяет движение, ритм и смысл в цифровых материалах. В школьной информатике она особенно полезна в презентациях и роликах при сохранении читаемости и отсутствии перегруза экрана. Удачный выбор эффекта, длительности и контраста делает текст заметнее и понятнее.
</a:t>
            </a:r>
            <a:endParaRPr lang="en-US" sz="41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2026-05-12T13:50:17Z</dcterms:created>
  <dcterms:modified xsi:type="dcterms:W3CDTF">2026-05-12T13:50:17Z</dcterms:modified>
</cp:coreProperties>
</file>