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о доме и доме в английском языке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идиомы делают английскую речь живой, точной и понятной в повседневных темах.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девятикласснику знать домашние идиомы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часто встречаются в текстах, диалогах, песнях и заданиях по чтению. Они помогают понять не только слова, но и скрытый смысл, оттенок речи и уместность в разных ситуациях общения.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идиома в английском языке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397850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 словам, а 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 — это устойчивое выражение, значение которого нельзя вывести буквально из отдельных слов. Его нужно воспринимать целиком и узнавать в речи как готовую смысловую единицу.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61600" y="2498884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из 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английских идиомах встречаются дом, комната, крыша, дверь, огонь и семейный очаг. Такие образы делают выражения яркими и легко запоминающимися, особенно если связать их с конкретной ситуацией.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3599913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home sweet home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home sweet home означает не «дом, сладкий дом», а радость и облегчение от возвращения в родное, уютное место. Важно помнить: буквальный перевод здесь не передаёт настоящий смысл.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87816"/>
            <a:ext cx="4873500" cy="149071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идиомы о доме и их значения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подборка показывает, как домашние образы переходят от буквального значения к переносному.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образ дома может обозначать уют, ответственность или нестабильность.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Общеупотребительная английская идиоматика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чувствуется home sweet home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долгой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школы, поездки или насыщенного дня человек возвращается домой и выдыхает с облегчением. Home sweet home передаёт именно это чувство покоя, когда знакомые вещи, свет в окне и тихая комната сразу успокаивают.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встреча у двери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идиома особенно хорошо звучит, когда дома кто-то ждёт: родители, младшие братья и сёстры или домашний питомец. В такой сцене важны не предметы сами по себе, а ощущение безопасности и принятия.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в простых деталях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изображения подходят кресло, плед, лампа, окно или семейный ужин. Home sweet home помогает показать не только место, но и эмоциональную привязанность к нему, поэтому выражение часто звучит очень по-доброму.
</a:t>
            </a:r>
            <a:endParaRPr lang="en-US" sz="10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 yourself at home и близкие выражения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приглашение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 yourself at home говорят гостю, когда хотят, чтобы он не чувствовал неловкости. Это дружелюбная и естественная фраза, которую можно услышать в обычном разговоре дома.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тема слишком близка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Close to home используют, если сказанное затрагивает человека лично или звучит слишком знакомо. Выражение подчёркивает эмоциональную близость темы, а не физическое место.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Ненадёжная конструкция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house of cards означает хрупкую систему, которая легко рушится. Дословный образ напоминает башню из карт, но смысл выражения связан с нестабильностью и слабой опорой.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Больше, чем быт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идиомы показывают, что слово home в английском языке часто передаёт не только дом как здание, но и отношение, эмоции и степень устойчивости ситуации.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чаще всего скрываются за домашними идиомами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домашние образы чаще всего связаны с комфортом и защищённостью, но заметны и темы труда, быта и неустойчивых ситуаций.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подборке преобладают уют и безопасность, а остальные значения дополняют картину и расширяют словарь.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идиомам, приведённым в презентации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про работу и доход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009412"/>
            <a:ext cx="4051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Обеспечивать семью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home the bacon означает зарабатывать деньги и обеспечивать семью. Эта фраза подчёркивает повседневную ответственность человека, который приносит в дом доход и поддерживает близких.
</a:t>
            </a:r>
            <a:endParaRPr lang="en-US" sz="1542" dirty="0"/>
          </a:p>
        </p:txBody>
      </p:sp>
      <p:sp>
        <p:nvSpPr>
          <p:cNvPr id="8" name="Text 3"/>
          <p:cNvSpPr txBox="1"/>
          <p:nvPr/>
        </p:nvSpPr>
        <p:spPr>
          <a:xfrm>
            <a:off x="4831141" y="2009412"/>
            <a:ext cx="4051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защищённость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roof over one’s head значит иметь жильё и место, где можно чувствовать себя в безопасности. В выражении дом связан не с уютом, а с самой необходимой жизненной опорой.
</a:t>
            </a:r>
            <a:endParaRPr lang="en-US" sz="154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про порядок, беспорядок и поведение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Исправить своё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Clean up one’s act означает начать вести себя лучше, отказаться от плохих привычек и стать более ответственным. Важно, что речь идёт о поведении человека, а не о уборке комнаты.
</a:t>
            </a:r>
            <a:endParaRPr lang="en-US" sz="1442" dirty="0"/>
          </a:p>
        </p:txBody>
      </p:sp>
      <p:sp>
        <p:nvSpPr>
          <p:cNvPr id="9" name="Text 3"/>
          <p:cNvSpPr txBox="1"/>
          <p:nvPr/>
        </p:nvSpPr>
        <p:spPr>
          <a:xfrm>
            <a:off x="3186779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хаос в доме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the house upside down описывает сильный беспорядок или активный поиск чего-то по всему дому. Образ очень наглядный: кажется, будто всё перевёрнуто и перепутано.
</a:t>
            </a:r>
            <a:endParaRPr lang="en-US" sz="1442" dirty="0"/>
          </a:p>
        </p:txBody>
      </p:sp>
      <p:sp>
        <p:nvSpPr>
          <p:cNvPr id="10" name="Text 4"/>
          <p:cNvSpPr txBox="1"/>
          <p:nvPr/>
        </p:nvSpPr>
        <p:spPr>
          <a:xfrm>
            <a:off x="6111967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неразбериха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часто используются в историях о гостях, семейных спорах и уборке перед важным событием. Они помогают передать шум, спешку, хаос и напряжение без длинных объяснений.
</a:t>
            </a:r>
            <a:endParaRPr lang="en-US" sz="144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определять смысл новой идиомы о доме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понять значение выражения по образу и контексту.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 символ семьи и принадлежности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 встречает теплом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долгого дня человек часто чувствует облегчение, когда переступает порог дома. В таких сценах важны мягкий свет, тишина и знакомые лица, которые создают ощущение безопасности и спокойствия.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ждут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keep the home fires burning напоминает не о печи, а о верности и ожидании близкого человека. В ней дом становится местом, где сохраняют тепло отношений, даже если кто-то временно далеко.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Собраться вместе за столом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ужин, общий разговор и спокойная домашняя атмосфера хорошо передают идею принадлежности. В английских выражениях дом часто означает не только стены, но и людей, с которыми рядом чувствуешь поддержку.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возникли многие домашние идиомы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дом с очагом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домах главным символом жизни был камин или печь. Отсюда появились образы огня, тепла и семейного очага, которые стали частью устойчивых выражений.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употребление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эти выражения живут в речи, книгах и фильмах. Их образность сохранилась, хотя многие уже не думают о буквальном доме, когда слышат знакомую идиому.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семьи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развития быта идиомы начали отражать обычные домашние дела, заботу о жилье, порядок и отношения между членами семьи. Дом стал знаком уюта и защиты.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Буквальный образ и переносный смысл в идиомах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один и тот же домовой образ может передавать разные идеи в зависимости от контекста.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образы не следует понимать буквально: они передают эмоции, безопасность, устойчивость или, наоборот, ненадёжность.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Общеупотребительные английские идиомы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переводе идиом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Дословный перевод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 — переводить каждое слово отдельно. Тогда выражение теряет смысл, хотя в английском оно уже стало цельной фразой с особым значением.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контекста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идиома может звучать по-разному в разных предложениях. Без контекста легко перепутать шутку, обычное сообщение и образное выражение.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стилистика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идиомы подходят для разговорной речи, а другие звучат более нейтрально или книжно. Если стиль не учесть, фраза может показаться неуместной.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 похожими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home, house и roof знакомы всем, но в идиомах они часто работают переносно. Из-за этого даже знакомое выражение может быть понято неправильно.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 домашних идиомах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выражения чаще всего описывают привычные жизненные ситуации, поэтому они легко запоминаются и встречаются в учебных текстах.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стоят уют и семья; темы денег и нестабильности встречаются реже, но расширяют смысловой диапазон подборки.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учебных английских идиом по теме home/house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798083"/>
            <a:ext cx="249900" cy="222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850" y="1798083"/>
            <a:ext cx="249900" cy="22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100" y="1809190"/>
            <a:ext cx="249900" cy="199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о доме в школьной речи и заданиях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Визиты и гостеприимство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идиомы помогают описывать приход гостей, приглашение зайти и вежливое поведение в чужом доме. Они делают диалог естественнее и ближе к реальной речи.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по теме дома часто говорят о наведении порядка, уборке комнаты и подготовке к приходу гостей. Идиомы здесь помогают передать и действие, и отношение к нему.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легко узнают ситуации, связанные с возвращением домой, ужином, домашними делами и отдыхом после уроков. Поэтому такие выражения особенно понятны и полезны в 9 классе.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обязанности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идиомы часто описывают помощь родителям, ответственность и совместную жизнь. Они помогают говорить о семье не только просто, но и более выразительно.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лучше запоминать идиомы о доме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Связывайте с картинкой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дом, комнату или семью в конкретной ситуации: возвращение после школы, ужин, уборка или тёплый вечер. Яркий образ помогает быстрее вспомнить значение.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 парами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противоположности: уют и хаос, безопасность и риск, свобода и теснота. Так идиомы лучше раскладываются по смысловым группам и не смешиваются.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Составляйте короткие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простое предложение с новой идиомой закрепляет её лучше, чем длинное правило. Лучше использовать знакомые ситуации из дома, школы и семьи.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Повторяйте по темам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объединять выражения по смыслу, запоминание идёт легче. Сначала уют и дом, потом деньги и работа, затем порядок и нестабильность.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69225"/>
            <a:ext cx="4873500" cy="19278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словарь для повторения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повторить самые нужные выражения и вспомнить, в какой ситуации их можно использовать.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выражения связаны с домом, но значение у них разное: от уюта и гостеприимства до работы, защиты и нестабильности.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Общеупотребительные английские идиомы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культура англоязычных стран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Приватность как норма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англоязычной культуре дом часто воспринимается как личное пространство, куда нельзя вторгаться без приглашения. Поэтому домашние идиомы нередко звучат как знак уважения к границам.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и 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связывают не только с отдыхом, но и с обязанностями: оплатой, заботой, порядком и бытом. Отсюда выражения о заработке, жилье и поддержке семьи.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и 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 этой культуре — место, где можно расслабиться и быть собой. Поэтому многие идиомы передают тепло, доверие и спокойствие, а не только бытовые действия.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понимания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культурный фон, смысл идиом становится яснее. Тогда проще понять, почему английский язык так часто использует образы крыши, комнаты, очага и дома.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темы: что дают идиомы о доме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идиомы делают английскую речь живой и точной: они помогают говорить о семье, уюте, работе, порядке и нестабильности. Если понимать образ и контекст, такие выражения легко узнавать и правильно использовать.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2026-05-31T10:41:29Z</dcterms:created>
  <dcterms:modified xsi:type="dcterms:W3CDTF">2026-05-31T10:41:29Z</dcterms:modified>
</cp:coreProperties>
</file>