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и рельеф Земли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Земля и почему её поверхность постоянно меняется?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Земли меняется постоянно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нашей планеты формируется очень медленно: одни силы поднимают и разламывают земную кору, другие разрушают и выравнивают её, а движение литосферных плит непрерывно меняет облик суши и океанического дна.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литосфера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5251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оболочка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 — это жёсткая внешняя оболочка Земли. Она включает земную кору и верхнюю часть мантии, поэтому служит основой, на которой формируются материки, океаническое дно и крупные формы рельефа.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679714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Неравная толщина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литосферы неодинакова: под океанами она обычно меньше, а под материками значительно больше. Это связано с различиями в строении земной коры и в условиях её взаимодействия с мантией.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44177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Плиты в 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разбита на большие и малые плиты, которые очень медленно перемещаются по более пластичному слою мантии. Их движение незаметно в повседневной жизни, но меняет поверхность планеты.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7008640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движение плит объясняет землетрясения, вулканизм и горообразование. Там, где плиты сталкиваются, расходятся или сдвигаются, возникают разломы, вулканы и новые формы рельефа.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3581802" y="1200092"/>
            <a:ext cx="5089772" cy="5809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плиты
</a:t>
            </a:r>
            <a:pPr algn="l" indent="0" marL="0">
              <a:lnSpc>
                <a:spcPct val="100000"/>
              </a:lnSpc>
              <a:buNone/>
            </a:pPr>
            <a:r>
              <a:rPr lang="en-US" sz="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Земле выделяют семь крупных литосферных плит: Тихоокеанскую, Евразийскую, Африканскую, Северо-Американскую, Южно-Американскую, Антарктическую и Индо-Австралийскую.
</a:t>
            </a:r>
            <a:endParaRPr lang="en-US" sz="1124" dirty="0"/>
          </a:p>
        </p:txBody>
      </p:sp>
      <p:sp>
        <p:nvSpPr>
          <p:cNvPr id="12" name="Text 2"/>
          <p:cNvSpPr txBox="1"/>
          <p:nvPr/>
        </p:nvSpPr>
        <p:spPr>
          <a:xfrm>
            <a:off x="3581802" y="1939555"/>
            <a:ext cx="5089772" cy="5809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плиты
</a:t>
            </a:r>
            <a:pPr algn="l" indent="0" marL="0">
              <a:lnSpc>
                <a:spcPct val="100000"/>
              </a:lnSpc>
              <a:buNone/>
            </a:pPr>
            <a:r>
              <a:rPr lang="en-US" sz="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крупных существуют более мелкие плиты и блоки земной коры. Они тоже участвуют в общем движении и влияют на строение отдельных районов материков и океанов.
</a:t>
            </a:r>
            <a:endParaRPr lang="en-US" sz="1124" dirty="0"/>
          </a:p>
        </p:txBody>
      </p:sp>
      <p:sp>
        <p:nvSpPr>
          <p:cNvPr id="13" name="Text 3"/>
          <p:cNvSpPr txBox="1"/>
          <p:nvPr/>
        </p:nvSpPr>
        <p:spPr>
          <a:xfrm>
            <a:off x="3581802" y="2679020"/>
            <a:ext cx="5089772" cy="5809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активности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плит особенно важны для географии Земли: именно здесь чаще всего происходят землетрясения, извержения вулканов и процессы горообразования, связанные с напряжением в земной коре.
</a:t>
            </a:r>
            <a:endParaRPr lang="en-US" sz="1124" dirty="0"/>
          </a:p>
        </p:txBody>
      </p:sp>
      <p:sp>
        <p:nvSpPr>
          <p:cNvPr id="14" name="Text 4"/>
          <p:cNvSpPr txBox="1"/>
          <p:nvPr/>
        </p:nvSpPr>
        <p:spPr>
          <a:xfrm>
            <a:off x="3581802" y="3418461"/>
            <a:ext cx="5089772" cy="580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движения плит удобно показывать стрелками. Они помогают увидеть, что литосфера не неподвижна, а постоянно и очень медленно меняет положение отдельных участков поверхности.
</a:t>
            </a:r>
            <a:endParaRPr lang="en-US" sz="1124" dirty="0"/>
          </a:p>
        </p:txBody>
      </p:sp>
      <p:sp>
        <p:nvSpPr>
          <p:cNvPr id="15" name="Text 5"/>
          <p:cNvSpPr txBox="1"/>
          <p:nvPr/>
        </p:nvSpPr>
        <p:spPr>
          <a:xfrm>
            <a:off x="3581802" y="4157873"/>
            <a:ext cx="5089772" cy="580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риска
</a:t>
            </a:r>
            <a:pPr algn="l" indent="0" marL="0">
              <a:lnSpc>
                <a:spcPct val="100000"/>
              </a:lnSpc>
              <a:buNone/>
            </a:pPr>
            <a:r>
              <a:rPr lang="en-US" sz="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опасные районы обычно приурочены к границам плит. Поэтому карты литосферных плит помогают объяснять размещение вулканов, сейсмических поясов и молодых горных систем.
</a:t>
            </a:r>
            <a:endParaRPr lang="en-US" sz="1124" dirty="0"/>
          </a:p>
        </p:txBody>
      </p:sp>
      <p:sp>
        <p:nvSpPr>
          <p:cNvPr id="16" name="Text 6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Литосферные плиты на карте Земли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движение плит создаёт рельеф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тип движения литосферных плит связан с формами рельефа.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80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19568" y="1499146"/>
            <a:ext cx="279038" cy="31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6593" y="1499146"/>
            <a:ext cx="279038" cy="318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силы Земли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4421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Тектонические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земной коры поднимают одни участки и опускают другие. Так возникают горные системы, впадины и разломы, которые определяют крупные черты рельефа материков и океанического дна.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31032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возникают при резком смещении пород по разлому. Они особенно часто происходят на границах литосферных плит, где накапливается больше всего внутреннего напряжения.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39741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Вулканизм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Вулканизм связан с подъёмом магмы из недр Земли. При её выходе на поверхность образуются конусы, лавовые покровы и кратеры, а иногда появляются новые участки суши.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формы рельефа суши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обычно связаны с более спокойными участками земной поверхности, а горы и плоскогорья чаще отражают активную или поднятую тектоническую историю территории.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карте видно, что равнины преобладают, а горные области занимают меньшую площадь, но сильнее влияют на природные условия.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география, атлас; условная схема для сравнения форм рельефа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отметка помогает сравнить высотные различия гор и понять, насколько сильно тектонические процессы поднимают земную поверхность.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атлас; данные о высоте Эвереста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8848,86 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высота Эвереста — самой высокой вершины Земли.
</a:t>
            </a:r>
            <a:endParaRPr lang="en-US" sz="5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плоскогорья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657174" y="1291993"/>
            <a:ext cx="7826485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с небольшими перепадами высот удобны для строительства городов, дорог и сельского хозяйства. Поэтому именно на них чаще всего сосредоточено население и основные транспортные пути.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57174" y="2500183"/>
            <a:ext cx="7826485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плоскогорье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 — это высоко расположенные, но сравнительно ровные участки суши. Они отличаются от равнин большей абсолютной высотой, хотя поверхность у них тоже может быть почти плоской.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7167" y="3708382"/>
            <a:ext cx="7826400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они образуются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нередко формируются там, где долго накапливаются осадки. Плоскогорья чаще связаны с поднятием древних участков земной коры, поэтому их происхождение связано с тектонической историей территории.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 недр выходит огонь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 начинается глубоко под землёй, где магма собирается в магматическом очаге и ищет путь к поверхности. Когда давление становится слишком большим, возникают извержения, лавовые потоки и вулканический конус. Такие процессы создают новые формы рельефа и постоянно меняют ландшафт вокруг вулкана.
</a:t>
            </a:r>
            <a:endParaRPr lang="en-US" sz="1547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Вулкан, который меняет карту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извержения настолько мощные, что после них появляются новые острова или меняется береговая линия. Именно поэтому вулканы важны не только как природное явление, но и как часть строения Земли. На схемах вулкана обычно показывают жерло, кратер и слои застывшей лавы.
</a:t>
            </a:r>
            <a:endParaRPr lang="en-US" sz="1592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 как часть рельефа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492256"/>
            <a:ext cx="4164900" cy="21159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форм рельефа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формы рельефа отличаются по виду поверхности, происхождению и примерам из природы.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связаны с активными тектоническими процессами, а равнины и плоскогорья чаще формируются при накоплении осадков или поднятии участков земной коры.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география, атлас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силы и разрушение пород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24404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Выветривание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действием температуры, воды и воздуха породы постепенно трескаются, крошатся и теряют прочность. Этот процесс начинается ещё до переноса обломков и делает рельеф менее устойчивым.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404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материала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ветер, лёд и сила тяжести уносят разрушенные частицы с одного места на другое. Так формируются потоки наносов, песчаные скопления и обвалы на склонах.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41379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осадков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Перенесённый материал оседает там, где сила потока слабеет. В таких местах образуются дельты, косы, песчаные гряды и другие аккумулятивные формы поверхности.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941379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Сглаживание рельефа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внешние силы уменьшают высоту гор, расширяют долины и выравнивают поверхность. Поэтому даже очень высокие участки Земли постепенно меняют свой облик.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внешние силы изменяют поверхность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показывают не точные измерения, а сравнение скорости разрушения склона разными процессами. Наиболее заметные изменения даёт ледник.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действует внешний процесс, тем сильнее уменьшаются высота и крутизна склона; быстрее всего поверхность меняет ледник.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схема; условные значения для сравнения процессов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рек и ледников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размыва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врезается в породы, размывает берега и переносит обломки вниз по течению. Одновременно она углубляет русло и постепенно изменяет форму долины.
</a:t>
            </a:r>
            <a:endParaRPr lang="en-US" sz="1259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и шлифовка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нижнем течении река откладывает наносы, а ледник шлифует поверхность, переносит камни и оставляет морены. Так формируются поймы, террасы и U-образные долины.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прошлого оледенения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ледники занимали большие площади Северной Европы и Северной Америки, они оставили широкие долины, моренные гряды и сглаженные скалистые поверхности.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57493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Шельф и склон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Шельф — пологая подводная окраина материка, а материковый склон резко уходит в глубину. Эти части переходят одна в другую и показывают границу суши и океана.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357493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котловины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Котловины занимают большую часть дна океана. Это обширные глубокие равнины, где накапливаются осадки и располагаются основные водные массы океанских бассейнов.
</a:t>
            </a:r>
            <a:endParaRPr lang="en-US" sz="1479" dirty="0"/>
          </a:p>
        </p:txBody>
      </p:sp>
      <p:sp>
        <p:nvSpPr>
          <p:cNvPr id="12" name="Text 3"/>
          <p:cNvSpPr txBox="1"/>
          <p:nvPr/>
        </p:nvSpPr>
        <p:spPr>
          <a:xfrm>
            <a:off x="630286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Хребты и желоба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Срединно-океанические хребты тянутся на тысячи километров, а глубоководные желоба отмечают самые большие глубины. Эти зоны связаны с движением литосферных плит.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86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Марианская впадина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Марианская впадина считается самой глубокой точкой Мирового океана: её глубина около 11 км. Она наглядно показывает, насколько разнообразен подводный рельеф планеты.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дна океана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и глубины поверхности Земли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сравнить сушу и океаническое дно в одной шкале. Отрицательные значения показывают участки ниже уровня моря.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поверхности Земли связана с океанами, поэтому глубоководные области занимают больше места, чем высокие участки суши.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география; схема высот и глубин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землетрясения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цепочку процессов, которая особенно часто происходит на границах литосферных плит.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1272" y="2222047"/>
            <a:ext cx="310200" cy="24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6534" y="2367427"/>
            <a:ext cx="310200" cy="31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43372" y="2191027"/>
            <a:ext cx="310200" cy="310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жизнь человека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8599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дороги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проще прокладывать улицы, железные дороги и автомагистрали, а также строить крупные города. Ровная поверхность снижает затраты на строительство и обслуживание транспорта.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59788" y="2998600"/>
            <a:ext cx="2429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часто встречаются месторождения полезных ископаемых, истоки рек и запасы чистой воды. Однако добывать ресурсы там труднее из-за крутых склонов и труднодоступности.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9620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 климат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влияет на распределение тепла и влаги, поэтому одни территории лучше подходят для земледелия, а другие — для пастбищ или лесного хозяйства. Это важно для жизни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233109"/>
            <a:ext cx="4206300" cy="2423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примеры рельефа Земли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разные формы рельефа на суше и в океане, а также их примерное положение и размеры.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Земле есть и очень высокие горы, и огромные глубоководные области; крупные формы рельефа встречаются как на материках, так и на дне океана.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атлас, карта полушарий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и рельеф: что важно запомнить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состоит из движущихся плит, а рельеф создаётся их взаимодействием и работой внешних сил. Поэтому поверхность Земли не бывает неподвижной: она постоянно изменяется и сохраняет следы этих процессов.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2026-06-02T13:53:51Z</dcterms:created>
  <dcterms:modified xsi:type="dcterms:W3CDTF">2026-06-02T13:53:51Z</dcterms:modified>
</cp:coreProperties>
</file>