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629" y="373500"/>
            <a:ext cx="3789691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Frontiers: тема урока английского языка в 8 классе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 космосе, открытиях и будущем исследований.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Frontiers: язык, наука и открытие нового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английскую лексику, школьные знания о космосе и умение говорить о фактах. Final frontier помогает обсудить исследования, технологии и будущие открытия, а также повторить чтение, словарь и короткие высказывания.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Space Exploration
</a:t>
            </a:r>
            <a:endParaRPr lang="en-US" sz="31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space, universe, galaxy, planet помогают назвать основные объекты, о которых говорят в текстах. Они часто встречаются в заданиях на чтение и дают основу для понимания всей темы.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объекты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surface, atmosphere, gravity полезны для описания планет и спутников. В 8 классе важно уметь узнавать их в тексте и использовать в простых примерах.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 свойства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research, technology, control, signal, equipment помогают говорить о том, как устроены исследования. Они нужны, чтобы описывать не только объекты, но и научную работу.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процессы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mission, orbit, launch, explore, discover показывают движение, запуск и результат работы исследователей. С их помощью можно строить короткие, точные предложения о космических миссиях.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 открытие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spaceship, astronaut, rocket, satellite связана с полётами и наблюдением за космосом. Эти слова особенно важны, потому что именно они чаще всего описывают действия людей и машин.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аппараты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по теме «космос»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быстрее запоминать слова и видеть, какие из них чаще используются в учебных текстах по теме.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слов связано с объектами и техникой, а значит, именно они задают основу описания космоса.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тематической лексике раздела Space Exploration для 8 класса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выражение final frontier вошло в английский язык
</a:t>
            </a:r>
            <a:endParaRPr lang="en-US" sz="246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граница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final frontier буквально означает «последняя граница». В уроке оно помогает говорить о космосе как о пространстве, которое ещё только изучается людьми. Эта фраза подчёркивает идею дальнего пути, риска и больших открытий.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 языке науки и 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final frontier стала широко узнаваемой благодаря научной фантастике. В таких текстах космос показывают как место новых миссий, технологий и смелых решений. Поэтому выражение полезно не только для лексики, но и для понимания культурного контекста.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final frontier удобно рассматривать как готовую языковую единицу. Школьники видят, что английский язык хранит не только отдельные слова, но и устойчивые обороты, которые делают речь точнее и 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000" y="1102014"/>
            <a:ext cx="3614400" cy="348027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описываются космические объекты на английском
</a:t>
            </a:r>
            <a:endParaRPr lang="en-US" sz="2497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06300" y="1171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признаки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406300" y="1383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объектов чаще всего используют прилагательные big, small, hot, cold, bright и dark. Они помогают быстро назвать размер, температуру или внешний вид планеты, Луны и спутников.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4406300" y="4005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406300" y="4217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Moon is close to Earth. Mars is colder than Earth. A satellite is smaller than a planet. Такие модели показывают, как английский язык соединяет описание и сравнение.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4406300" y="3296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 загадка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406300" y="3508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dangerous и mysterious помогают передать впечатление от космоса как неизвестного пространства. С ними легко строить выразительные предложения, не усложняя грамматику.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4406300" y="2588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406300" y="2800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bigger, smaller, colder и brighter позволяют сравнивать космические тела. В текстах 8 класса сравнительные формы особенно важны, потому что они делают описание точным и коротким.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4406300" y="1879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расстояние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4406300" y="2091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far и close нужны, чтобы показать, насколько объект удалён или расположен рядом. Такие описания часто встречаются в предложениях о Земле, Луне и орбитах спутников.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 по теме урока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кратко описывать космические объекты и строить точные предложения на английском.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лучше запомнить признаки объектов и использовать их в коротких, точных предложениях.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Space Exploration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текстом по теме Final Frontiers
</a:t>
            </a:r>
            <a:endParaRPr lang="en-US" sz="290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учебным текстом и новой лексикой для 8 класса.
</a:t>
            </a:r>
            <a:endParaRPr lang="en-US" sz="17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текста: основные идеи и детали
</a:t>
            </a:r>
            <a:endParaRPr lang="en-US" sz="3016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 учебного текста обычно состоит в том, что космос остаётся важной областью исследований. Учащиеся должны уметь сказать это одной простой фразой на английском.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деталях чаще всего встречаются даты, названия миссий, планеты и спутники. Именно эти элементы помогают подтвердить, что текст понятен не только в целом, но и по отдельным фактам.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примеры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искать не только новые слова, но и логические связи между предложениями. Тогда легче понять, почему автор приводит именно эти примеры и к какому выводу подводит текст.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заметить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подчёркивает роль науки и совместной работы разных стран. Это позволяет связать содержание текста с реальным развитием технологий и наблюдений за Землёй и космосом.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сотрудничество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чаще всего встречаются в теме
</a:t>
            </a:r>
            <a:endParaRPr lang="en-US" sz="26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помогают описывать не только космос, но и действия людей, приборов и миссий в учебных текстах.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полезными оказываются глаголы действия: они образуют основу коротких сообщений о запуске, наблюдении и исследовании.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тематической лексике урока Final Frontiers для 8 класса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на страницах учебника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 перед стартом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ракета стоит на стартовой площадке и готова к запуску. Подпись помогает быстро связать слова rocket, launch pad и mission с реальной ситуацией и запомнить их в контексте.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над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картинка показывает спутник, который движется вокруг Земли. Такой образ помогает понять слова satellite, orbit и signal, а также увидеть, как английские факты описывают движение и научное наблюдение.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052" y="1100500"/>
            <a:ext cx="3610295" cy="348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теме Final Frontiers
</a:t>
            </a:r>
            <a:endParaRPr lang="en-US" sz="294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06300" y="1171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законы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406300" y="1383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нужен, когда мы говорим о научных фактах и постоянных явлениях. В этой теме он помогает описывать движение планет, работу спутников и общие сведения о космосе.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4406300" y="4005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пересказа текста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406300" y="4217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удобен для краткого пересказа, потому что он передаёт основную информацию без сложных времён. Именно поэтому эта форма часто встречается в заданиях по теме Final Frontiers.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4406300" y="3296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фактам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406300" y="3508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формы помогают проверить понимание текста и памяти о фактах. Например: Does Mars have oceans? Do satellites move around the Earth? Такие вопросы требуют полного ответа.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4406300" y="2588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406300" y="2800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показать, чего нет или что не происходит, используются отрицания. Это особенно полезно при описании космоса: Space does not have air. The Moon does not have oceans.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4406300" y="1879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утверждения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4406300" y="2091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часто встречаются простые предложения без лишних деталей. Они звучат чётко и информативно: The Earth orbits the Sun. Satellites send signals. Astronauts train before a mission.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связного ответа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строить короткий устный ответ, пересказ и объяснение мысли на английском языке.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четыре опорные фразы позволяют сделать ответ связным, логичным и более уверенным.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и формулы для устного ответа по теме Final Frontiers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по теме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вопросительные слова помогают узнать определение, место и причину. Они особенно полезны, когда нужно спросить о границах космоса, орбите спутников или причинах исследований.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350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What, where, why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380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how помогает спрашивать о способе действия. Например, можно узнать, как астронавты живут в космосе или как техника передаёт сигналы на Землю.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23820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для процесса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36570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уточнять людей и время событий. Такие вопросы подходят для тем о первых полётах, миссиях и учёных, которые работают в области космоса.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6585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 when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4735200" y="357705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проверяет не только память, но и понимание прочитанного. Поэтому ответ должен опираться на факты из текста и использовать нужную лексику темы.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4735350" y="3047675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текстом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1862850" y="357705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отвечать целым предложением, а не только одним словом. Это показывает понимание текста и помогает тренировать правильный порядок слов в английском.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1863000" y="3047675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освоения слов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группа требует самого активного владения словами: здесь важны не только значения, но и умение строить собственные предложения.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больше самостоятельности нужно ученику при работе с новой лексикой.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группировка лексики для 8 класса по теме Final Frontiers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для парной работы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ученик задаёт вопрос о самой интересной планете, а другой отвечает полным предложением. Такой старт помогает быстро включиться в разговор и использовать лексику темы.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важно назвать причину. Фраза because makes the idea clearer and teaches students to support their opinion with one simple fact from the text or lesson.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мнения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полезны вежливые формулы согласия и несогласия. They help students sound polite: I agree, I do not agree, In my view, That is true.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несогласие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реплика должна завершать обмен мнениями. Так ученик показывает, что умеет не только отвечать, но и поддерживать разговор на знакомую тему.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мини-текст о Final Frontiers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ученику 8 класса построить короткое связное высказывание из 5–6 предложений.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6900" y="1294104"/>
            <a:ext cx="337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 при изучении темы
</a:t>
            </a:r>
            <a:endParaRPr lang="en-US" sz="2859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предложении подлежащее обычно стоит перед сказуемым. При переносе русской модели ученики часто переставляют слова, из-за чего фраза звучит неправильно.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обозначают разные объекты: planet — планета, star — звезда. Смешение терминов мешает точному пониманию текста и описанию космических объектов.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Planet и star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третье лицо единственного числа требует окончания -s. Ошибка в этом месте особенно заметна в темах о фактах, потому что такие предложения встречаются очень часто.
</a:t>
            </a:r>
            <a:endParaRPr lang="en-US" sz="1175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more big нужно говорить bigger. В теме полезно тренировать правильные сравнения, потому что тексты о планетах и спутниках постоянно сопоставляют размеры и условия.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satellite, rocket и spaceship. Эти слова обозначают разные предметы и действия, поэтому точный выбор лексики делает ответ более научным и ясным.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различия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проверки на уроке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проверяют и лексику, и умение извлекать факты из короткого текста.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 чтения и словаря: именно они быстрее всего показывают, насколько тема усвоена.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модель контроля по теме Final Frontiers для 8 класса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Frontiers: что мы освоили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показал, как английский язык помогает говорить о космосе, фактах, сравнениях и научных открытиях. Ученики повторили ключевые слова, потренировали Present Simple и научились строить короткий связный ответ.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2026-05-31T07:38:59Z</dcterms:created>
  <dcterms:modified xsi:type="dcterms:W3CDTF">2026-05-31T07:38:59Z</dcterms:modified>
</cp:coreProperties>
</file>