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цивилизация: одна из древнейших цивилизаций мира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историю, где реки, династии и великие открытия меняли мир.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Китая возникли там, где жизнь зависела от рек Хуанхэ и Янцзы. Плодородные земли, наводнения и природные преграды сформировали особый путь развития страны и её культуры.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Китай: реки, земли и изоляция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7212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Шан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Шан оставили после себя бронзовые сосуды, оружие и одни из самых ранних образцов китайской письменности. Это был важный этап становления государства и культуры.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42500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 Чжоу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Чжоу усилилось влияние знати, а представления о правильном устройстве общества стали особенно важными. Именно тогда закреплялись идеи о долге, иерархии и ответственности правителей.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512875" y="1062325"/>
            <a:ext cx="22932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Цинь Шихуанди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221 году до н. э. Цинь Шихуанди объединил страну и стал первым императором Китая. Он установил единые меры, монеты и письменные знаки, укрепив власть государства.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династии и объединение Китая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династия развивала страну по-своему: одни объединяли территорию, другие усиливали торговлю, науку и города.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Китая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связывается с Цинь, Хань и Тан, но каждая династия изменила Китай в важной сфере.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династии Китая и их вклад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стена: защита на века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Китая строили длинную оборонительную линию, чтобы защитить поселения и дороги от набегов кочевников. Она проходила по горам, равнинам и перевалам, поэтому каждый участок выглядел по-своему.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на границе империи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Башни и дозор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равные промежутки возвышались сторожевые башни. С них наблюдали за окрестностями, передавали сигналы и следили за движением врагов. Высокие каменные стены особенно впечатляли на фоне гор.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Стройка многих поколений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не появилась сразу: её возводили и перестраивали при разных правителях столетиями. Поэтому это не один единый объект, а огромная система укреплений, ставшая символом силы и терпения.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и правила жизни в обществе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людям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учил почитать родителей, уважать старших и вести себя достойно. Он считал, что крепкая семья помогает сохранять порядок во всём обществе.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знания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мнению Конфуция, образованный человек лучше понимает свои обязанности и может служить стране честно. Поэтому обучение стало важной частью воспитания.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Конфуций настаивал на честности, трудолюбии и самоконтроле. Эти качества считались необходимыми для того, чтобы люди доверяли друг другу и государству.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государстве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учение помогало объяснить, как должны вести себя правители и чиновники. Позднее конфуцианство сильно повлияло на управление и традиции Китая.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462111"/>
            <a:ext cx="4365000" cy="22864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Китая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учения дополняли друг друга и по-разному влияли на жизнь людей, не отменяя одно другое.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7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Китае сосуществовали разные взгляды на жизнь: одни учили порядку, другие — спокойствию, третьи — состраданию и духовному развитию.
</a:t>
            </a:r>
            <a:endParaRPr lang="en-US" sz="1173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древнего Китая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Иероглифы, бумага и книгопечатание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состоит из иероглифов: каждый знак передаёт смысл слова или его части. Такая система позволяла записывать сложные идеи точно и выразительно.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105 году н. э. мастер Цай Лунь усовершенствовал изготовление бумаги. Новый материал оказался удобнее и дешевле прежних носителей для письма.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 книги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появилась печать с деревянных дощечек. Она сделала книги доступнее, а знания — более распространёнными, чем раньше.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Великий шелковый путь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сухопутной торговли между Восточной Азией и Средиземноморьем.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печать, компас и порох повлияли на учёбу, мореплавание, торговлю и военное дело далеко за пределами Китая.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 Китая изменили повседневную жизнь людей во многих странах.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Китая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открытия быстро вышли за пределы страны и стали частью мировой культуры, науки, мореплавания и военного дела.
</a:t>
            </a:r>
            <a:endParaRPr lang="en-US" sz="125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изобретения изменили повседневную жизнь людей и ускорили развитие знаний, путешествий и обмена между странами.
</a:t>
            </a:r>
            <a:endParaRPr lang="en-US" sz="1205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изобретения изменили жизнь людей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207512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242778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Столичные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Чанъань и Лоян были не только столицами, но и крупными центрами ремесла, торговли и учёбы. Здесь сосредоточивались рынки, мастерские, храмы и школы, а жизнь кипела почти непрерывно.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рынки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рынках продавали шелк, чай, керамику, изделия мастеров и продукты питания. Торговля делала города богаче, а их жителей — более связанными с разными частями страны и дальними землями.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деревне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 жило в деревнях и занималось земледелием. Люди выращивали рис, просо, пшеницу и чай, а также разводили шелковичных червей, от которых зависело производство шёлка.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Императорская власть опиралась на чиновников, которые следили за налогами, законами и порядком. Благодаря им государство могло управлять большими территориями и собирать ресурсы для армии и строительства.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торговля и повседневная жизнь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области жизни укрепляли государство и улучшали повседневную жизнь людей.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Императорский Китай опирался на сильное управление, развитое хозяйство и искусные ремёсла, поэтому его достижения были заметны далеко за пределами страны.
</a:t>
            </a:r>
            <a:endParaRPr lang="en-US" sz="1074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императорского Китая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Китая: каллиграфия, фарфор, живопись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китайцев красивое письмо было не просто способом записывать слова, а знаком образованности и внутренней дисциплины. Мастер каллиграфии работал кистью и тушью так же внимательно, как художник пишет картину. Каждый штрих ценили за точность и выразительность.
</a:t>
            </a:r>
            <a:endParaRPr lang="en-US" sz="1003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как искусство мысли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Фарфор, который узнавали везде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фарфор славился тонкими стенками, белизной и прочностью, поэтому высоко ценился в разных странах. Из него делали чаши, вазы и посуду для богатых домов. На светлом фоне особенно красиво смотрелись синие узоры и изящные линии.
</a:t>
            </a:r>
            <a:endParaRPr lang="en-US" sz="1116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природы и тишины
</a:t>
            </a:r>
            <a:endParaRPr lang="en-US" sz="1477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живописи часто изображали горы, реки, сосны, бамбук, птиц и цветы. Художники стремились передать не только внешний вид, но и настроение природы. Поэтому их свитки выглядели спокойными, уравновешенными и очень поэтичными.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страны стали центрами науки, промышленности, транспорта и новых технологий, где особенно заметен быстрый ритм современной жизни.
</a:t>
            </a:r>
            <a:endParaRPr lang="en-US" sz="108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и переписи населения Китая; данные приведены в млн человек, значения округлены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Китая за долгий период значительно выросло, а крупнейшие города помогают стране соединять историческое наследие и развитие современного мира.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 прошлом и сегодня: население и масштабы страны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0431" y="1498328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17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семейные традиции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Новый год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семейный праздник, который встречают с пожеланиями счастья и удачи. Дома украшают красным цветом, готовят праздничные блюда, а дети получают подарки и поздравления от старших.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середины осени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связан с полнолунием и благодарностью за урожай. Семьи собираются вместе, любуются луной и угощаются лунными пряниками, которые стали важным символом этого дня.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лодок-драконов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праздника вспоминают древние предания и устраивают гонки на лодках. Люди также готовят особые блюда и собираются вместе, чтобы сохранить память о прошлом и семейные традиции.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красный цвет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культуре красный цвет считается символом радости, удачи и благополучия. Поэтому его часто используют в украшениях, фонарях и подарках, чтобы создать праздничное настроение в доме.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китайской цивилизации через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развития китайской цивилизации и сохранение её культурной преемственности.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 сегодня: древность рядом с будущим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современном китайском городе рядом могут стоять старинные ворота, храм и стеклянные башни. Такое соседство показывает, что страна бережно хранит историю, но при этом живёт в очень быстром ритме и активно меняется каждый день.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прошлое видно на улицах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технологии нового Китая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соединяют большие города, а цифровые сервисы помогают людям покупать билеты, учиться и работать. Современная техника делает поездки удобнее, но рядом с ней по-прежнему важны музеи, традиционные кварталы и памятники прошлого.
</a:t>
            </a:r>
            <a:endParaRPr lang="en-US" sz="1031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как мост между эпохами
</a:t>
            </a:r>
            <a:endParaRPr lang="en-US" sz="1398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музеях можно увидеть древнюю керамику, каллиграфию и образцы старинной архитектуры. Рядом часто рассказывают о новых научных открытиях и промышленности, чтобы показать: история Китая продолжается и сегодня, а не остаётся только в учебнике.
</a:t>
            </a:r>
            <a:endParaRPr lang="en-US" sz="10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китайской цивилизации для мира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обмен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Китай и соседние страны проходили важные торговые пути, по которым распространялись шелк, чай и фарфор. Эти товары высоко ценили в Азии и Европе, а вместе с ними передавались идеи и знания.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изменившие мир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печать, компас и порох помогли людям учиться, путешествовать и создавать новые технологии. Благодаря этим открытиям развитие науки, мореплавания и книг стало намного быстрее во многих странах.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которая живёт веками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 сохранила свою письменность, традиции и уважение к прошлому, но при этом продолжала развиваться. Именно поэтому её опыт изучают как пример долгой и устойчивой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цивилизация: сила преемственности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Китая показывает, как великая цивилизация может вырасти у рек, создать сильное государство, подарить миру изобретения и сохранить свои традиции на протяжении тысячелетий.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2026-06-02T06:03:55Z</dcterms:created>
  <dcterms:modified xsi:type="dcterms:W3CDTF">2026-06-02T06:03:55Z</dcterms:modified>
</cp:coreProperties>
</file>