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музыкальном музее: где живёт музыка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музыка хранит свою историю и звучит снова.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музей: слушаем историю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музей собирает инструменты, ноты и записи, чтобы сохранить музыкальную память. Здесь можно не только рассматривать экспонаты, но и слушать их звучание, словно музыка сама рассказывает о прошлом.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знакомство с музеем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Посетитель видит план залов и простые правила. Это помогает не потеряться и сразу понять, как вести себя в музее.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зал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часто стоят самые древние предметы: барабаны, свирели, лютни и маленькие клавишные инструменты. Они сразу задают настроение путешествия во времени.
</a:t>
            </a:r>
            <a:endParaRPr lang="en-US" sz="827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у экспонатов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каждым предметом есть короткий текст: название, возраст и имя мастера или музыканта, если оно известно. Так находить интересное становится проще.
</a:t>
            </a:r>
            <a:endParaRPr lang="en-US" sz="8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инструменты за стеклом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как музейное сокровище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светлой витрине скрипка выглядит почти как драгоценность. Её дерево потемнело от времени, а тонкие струны будто ждут, когда кто-то осторожно вспомнит её голос.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Труба, арфа и клавесин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стоят труба, арфа и клавесин, каждый со своим характером. Стеклянные стенки защищают их от пыли и лишнего света, а посетители любуются ими, словно редкими музыкальными сокровищами.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музыка с течением времени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6575" y="2038750"/>
            <a:ext cx="16683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Рукописные ноты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музыку записывали от руки на бумаге. Её исполняли на концертах, дома и в небольших залах, а сами записи берегли особенно осторожно.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685033" y="2038750"/>
            <a:ext cx="16683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Граммофоны и пластинки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появились граммофоны и пластинки. Люди впервые смогли слушать одну и ту же мелодию много раз, не дожидаясь нового концерта.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73489" y="2038750"/>
            <a:ext cx="16683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и магнитофоны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музыка стала звучать по радио и храниться на магнитофонных лентах. Песни начали путешествовать дальше и быстрее, чем когда-либо раньше.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861964" y="2038750"/>
            <a:ext cx="16683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и телефоны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музыку можно хранить на компьютере, планшете и телефоне. Но старые носители всё равно важны, потому что они рассказывают историю звука.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песни к музейному залу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произведение проходит путь от замысла до бережного хранения в музее.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46859"/>
            <a:ext cx="511500" cy="4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222421"/>
            <a:ext cx="511500" cy="4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 музыкальном музее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 за температурой, светом и порядком в залах. Он помогает экспонатам оставаться в хорошем состоянии и не стареть раньше времени.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Экскурсовод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Рассказывает о редких инструментах простыми словами. Он отвечает на вопросы и делает прогулку по музею понятной и интересной для детей.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Реставратор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аккуратно исправляет повреждения старых предметов. Его работа похожа на тонкую и терпеливую помощь, чтобы вещь снова выглядела достойно.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Изучает историю композиторов, исполнителей и инструментов. Он ищет факты, чтобы музейные истории были точными и увлекательными.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которую можно услышать в музее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музеях есть наушники, кнопки прослушивания и экраны. Ребёнок может нажать кнопку и услышать, как звучат фортепиано, скрипка, флейта или барабан.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знакомства особенно нравится детям: сначала смотришь на инструмент, а потом слушаешь его голос. Получается маленькое музыкальное открытие без скуки и лишней спешки.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инструменты звучат по-разному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Форма и размер влияют на звук: большой инструмент часто звучит глубже, а маленький — выше и легче.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Материал тоже важен: дерево даёт более мягкое звучание, а металл делает его ярче и звонче.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Даже похожие скрипки могут звучать не одинаково, если их сделали разные мастера или у них разные детали.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76" y="1266498"/>
            <a:ext cx="1124100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1387" y="1266498"/>
            <a:ext cx="1264613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87898" y="1266498"/>
            <a:ext cx="1405125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предметы из музыкального музея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шкатулка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шкатулка может хранить мелодию, как маленький секрет. Её тихий звон часто удивляет детей больше всего.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ноты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ноты показывают, как композиторы записывали музыку много лет назад. По ним можно представить, как звучали забытые мелодии.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Концертный костюм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 помогает узнать, как выступали певцы и музыканты. Он напоминает, что музыка — это ещё и сценическое искусство.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Дирижёрская палочка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палочка выглядит очень просто, но именно она помогает управлять целым оркестром. Без неё музыкантам было бы сложнее играть вместе.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музыкальном музее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помогают сохранить экспонаты и сделать посещение спокойным и приятным для всех.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подпись экономит время и сразу подсказывает, на что смотреть внимательнее.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детали обычно помогают быстро узнать экспонат и понять, почему он важен.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музейной подписи к экспонату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 великих композиторов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залах тихо, как на настоящем концерте перед началом музыки. На стенах видны портреты композиторов, а рядом лежат письма, рукописи и старые афиши.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взгляд на ноты и документы помогает представить, как рождались известные произведения. Такой зал показывает, что музыка начинается не только со звука, но и с труда автора.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музеи в разных странах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Вене музеи часто дают не только рассматривать инструменты, но и слышать их звучание. Это помогает посетителям сравнивать внешний вид предмета и его голос.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Лейпциге музейные экспозиции связаны с Иоганном Себастьяном Бахом. Здесь особенно интересно узнавать, как память о великом композиторе сохраняют через письма, ноты и предметы времени.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и Санкт-Петербурге собраны материалы о русской музыкальной культуре. У каждого музея свой набор редких экспонатов, поэтому путешествие по ним похоже на знакомство с разными музыкальными мирами.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экскурсия в музее музыки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маршрут экскурсии показывает, как посетители смотрят, слушают и сравнивают экспонаты.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Музейные секреты и маленькие открытия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вещи в музее есть своя история: иногда на табличке видно имя мастера, а иногда сам предмет молчит, но всё равно хранит след времени и чьих-то рук.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скрипка может быть связана с известным музыкантом, а редкая пластинка — с записью, которую давно не услышишь дома. Поэтому даже маленький экспонат кажется очень важным.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находки учат замечать детали и уважать труд тех, кто создавал музыку. В музее даже скромный предмет превращается в маленькое открытие.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Концертная афиша подсказывает точную дату выступления и помогает представить, каким был зал много лет назад. Один лист бумаги может рассказать о целом музыкальном вечере.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музыкальном музее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Блокноты у витрины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аккуратно записывают названия инструментов и сравнивают их форму. Один смотрит на длинную флейту, другой — на скрипку, а третий улыбается барабану, который будто готов ответить громким «бум!». Так дети замечают, что у каждого инструмента свой характер.
</a:t>
            </a:r>
            <a:endParaRPr lang="en-US" sz="973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 угадываем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интерактивной панелью дети надевают наушники и слушают короткие записи. Они пытаются угадать, где звучит фортепиано, а где — скрипка, и тихо спорят, какой звук самый звонкий. После этого музыка запоминается особенно хорошо.
</a:t>
            </a:r>
            <a:endParaRPr lang="en-US" sz="973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музеи нужны музыке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берегут старые инструменты, ноты и записи, чтобы они не потерялись и не испортились. Благодаря этому музыка остаётся частью памяти, а не исчезает вместе со временем.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можно изучать, как звучали разные эпохи и как менялись способы записи музыки. Это помогает лучше понимать историю композиторов, исполнителей и слушателей.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концерт заканчивается, музыка не исчезает совсем: она остаётся в предметах, архивах и рассказах. Музей помогает ей жить дальше и знакомит с ней новых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199688"/>
            <a:ext cx="511500" cy="454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запоминается после визита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инструмент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больше всего поражает инструмент, который выглядит совсем не так, как дома в учебнике. Он кажется старинным сокровищем и сразу хочется узнать, как он звучал.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 наушниках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 наушниках помогает услышать музыку так близко, будто исполнитель стоит рядом. После такого прослушивания обычный звук флейты или скрипки запоминается надолго.
</a:t>
            </a:r>
            <a:endParaRPr lang="en-US" sz="798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зал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тишина музея делает экспонаты особенно заметными. В таком зале даже шёпот кажется музыкальным, а каждый шаг хочется делать медленно и осторожно.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экскурсии остаётся чувство, что музыка умеет переносить нас в другое время. Бумажная нота, блестящая труба и старая скрипка вдруг начинают рассказывать свою историю.
</a:t>
            </a:r>
            <a:endParaRPr lang="en-US" sz="7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музей — место, где слышна история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музей помогает услышать прошлое через инструменты, записи и истории людей. Он бережёт культуру, а каждому посетителю дарит маленькое чудо знакомства с музыкой.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2026-05-24T20:22:24Z</dcterms:created>
  <dcterms:modified xsi:type="dcterms:W3CDTF">2026-05-24T20:22:24Z</dcterms:modified>
</cp:coreProperties>
</file>